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86" r:id="rId5"/>
    <p:sldMasterId id="2147483670" r:id="rId6"/>
  </p:sldMasterIdLst>
  <p:sldIdLst>
    <p:sldId id="256" r:id="rId7"/>
    <p:sldId id="260" r:id="rId8"/>
    <p:sldId id="262" r:id="rId9"/>
    <p:sldId id="263" r:id="rId10"/>
    <p:sldId id="264" r:id="rId11"/>
    <p:sldId id="265" r:id="rId12"/>
    <p:sldId id="266" r:id="rId13"/>
    <p:sldId id="301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7" r:id="rId22"/>
    <p:sldId id="278" r:id="rId23"/>
    <p:sldId id="274" r:id="rId24"/>
    <p:sldId id="275" r:id="rId25"/>
    <p:sldId id="276" r:id="rId26"/>
    <p:sldId id="279" r:id="rId27"/>
    <p:sldId id="280" r:id="rId28"/>
    <p:sldId id="281" r:id="rId29"/>
    <p:sldId id="30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2" r:id="rId39"/>
    <p:sldId id="291" r:id="rId40"/>
    <p:sldId id="293" r:id="rId41"/>
    <p:sldId id="290" r:id="rId42"/>
    <p:sldId id="294" r:id="rId43"/>
    <p:sldId id="295" r:id="rId44"/>
    <p:sldId id="297" r:id="rId45"/>
    <p:sldId id="298" r:id="rId46"/>
    <p:sldId id="299" r:id="rId47"/>
    <p:sldId id="296" r:id="rId48"/>
    <p:sldId id="26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E3"/>
    <a:srgbClr val="00B0F0"/>
    <a:srgbClr val="408987"/>
    <a:srgbClr val="BDD0E2"/>
    <a:srgbClr val="B4CBDF"/>
    <a:srgbClr val="BCD0E2"/>
    <a:srgbClr val="D2D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6958" autoAdjust="0"/>
  </p:normalViewPr>
  <p:slideViewPr>
    <p:cSldViewPr snapToGrid="0" showGuides="1">
      <p:cViewPr varScale="1">
        <p:scale>
          <a:sx n="46" d="100"/>
          <a:sy n="46" d="100"/>
        </p:scale>
        <p:origin x="48" y="6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A8EE1EE-548E-8A4F-8336-3C9695323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"/>
            <a:ext cx="12191997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9F2118-5939-5F46-B2AB-FA7B8BEE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5470" y="5106987"/>
            <a:ext cx="10515600" cy="56050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Präsentationstitel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34" y="206673"/>
            <a:ext cx="2700000" cy="1108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04" y="2859376"/>
            <a:ext cx="4129793" cy="1139248"/>
          </a:xfrm>
          <a:prstGeom prst="rect">
            <a:avLst/>
          </a:prstGeom>
        </p:spPr>
      </p:pic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8A4F56E1-E360-2F44-9268-540DA841BE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79950" y="5730771"/>
            <a:ext cx="2645276" cy="3357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>
              <a:buNone/>
              <a:defRPr sz="1758" b="0" i="0" baseline="0">
                <a:solidFill>
                  <a:srgbClr val="003568"/>
                </a:solidFill>
                <a:latin typeface="Noto Sans Med" panose="020B0502040504020204" pitchFamily="34" charset="0"/>
                <a:ea typeface="Noto Sans Med" panose="020B0502040504020204" pitchFamily="34" charset="0"/>
                <a:cs typeface="Noto Sans Med" panose="020B0502040504020204" pitchFamily="34" charset="0"/>
              </a:defRPr>
            </a:lvl1pPr>
          </a:lstStyle>
          <a:p>
            <a:pPr lvl="0"/>
            <a:r>
              <a:rPr lang="de-DE" dirty="0"/>
              <a:t>Autor | Erstellungsdatum</a:t>
            </a:r>
          </a:p>
        </p:txBody>
      </p:sp>
    </p:spTree>
    <p:extLst>
      <p:ext uri="{BB962C8B-B14F-4D97-AF65-F5344CB8AC3E}">
        <p14:creationId xmlns:p14="http://schemas.microsoft.com/office/powerpoint/2010/main" val="395744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4"/>
          <a:stretch/>
        </p:blipFill>
        <p:spPr>
          <a:xfrm>
            <a:off x="-1429" y="0"/>
            <a:ext cx="12253041" cy="1017984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759353" y="1844207"/>
            <a:ext cx="10681668" cy="43485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608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28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4"/>
          <a:stretch/>
        </p:blipFill>
        <p:spPr>
          <a:xfrm>
            <a:off x="-1429" y="0"/>
            <a:ext cx="12253041" cy="101798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0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608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33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1" y="0"/>
            <a:ext cx="12192001" cy="10179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84834" y="-56956"/>
            <a:ext cx="776885" cy="1139397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759353" y="1843597"/>
            <a:ext cx="10681668" cy="43492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049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1798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310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608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85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608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6260" b="-88940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759353" y="1843597"/>
            <a:ext cx="10681668" cy="43492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84834" y="-56956"/>
            <a:ext cx="776885" cy="11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5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608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6260" b="-88940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608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48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0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6913" b="-55147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844206"/>
            <a:ext cx="10681667" cy="43485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608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31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0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6913" b="-55147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0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608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11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1250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759353" y="1844207"/>
            <a:ext cx="10681668" cy="43485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84834" y="-56956"/>
            <a:ext cx="776885" cy="11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2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5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125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0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608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9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3 mit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20" y="0"/>
            <a:ext cx="12203719" cy="42326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2657" y="5664509"/>
            <a:ext cx="9094753" cy="604116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3867" spc="-362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</a:t>
            </a:r>
            <a:r>
              <a:rPr sz="3867" spc="-6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MENSCH</a:t>
            </a:r>
            <a:r>
              <a:rPr lang="de-DE"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172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sz="3867" spc="-35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29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MITTELPUNKT.</a:t>
            </a:r>
            <a:endParaRPr sz="38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5907" y="5206563"/>
            <a:ext cx="3582589" cy="312048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1969" spc="-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</a:t>
            </a:r>
            <a:r>
              <a:rPr sz="1969" spc="-28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969" spc="-28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</a:t>
            </a:r>
            <a:endParaRPr sz="1969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8362" y="1818197"/>
            <a:ext cx="1487553" cy="1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8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le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3928" y="788822"/>
            <a:ext cx="4491534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3"/>
          </p:nvPr>
        </p:nvSpPr>
        <p:spPr>
          <a:xfrm>
            <a:off x="731837" y="1370095"/>
            <a:ext cx="10728325" cy="487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53" y="-205826"/>
            <a:ext cx="3840469" cy="157592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406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550" y="168176"/>
            <a:ext cx="986642" cy="66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1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Spalten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6150869" y="1285875"/>
            <a:ext cx="5290151" cy="4929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759352" y="1285875"/>
            <a:ext cx="5290151" cy="4929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895" y="142912"/>
            <a:ext cx="1150080" cy="758273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759353" y="224591"/>
            <a:ext cx="9813397" cy="540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4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4"/>
          <a:stretch/>
        </p:blipFill>
        <p:spPr>
          <a:xfrm>
            <a:off x="-1429" y="0"/>
            <a:ext cx="12253041" cy="1017984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9352" y="1837747"/>
            <a:ext cx="10681667" cy="16674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797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84834" y="-56956"/>
            <a:ext cx="776885" cy="1139397"/>
          </a:xfrm>
          <a:prstGeom prst="rect">
            <a:avLst/>
          </a:prstGeom>
        </p:spPr>
      </p:pic>
      <p:sp>
        <p:nvSpPr>
          <p:cNvPr id="12" name="object 7"/>
          <p:cNvSpPr txBox="1"/>
          <p:nvPr/>
        </p:nvSpPr>
        <p:spPr>
          <a:xfrm>
            <a:off x="2237621" y="4878962"/>
            <a:ext cx="7774940" cy="12688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r>
              <a:rPr sz="2000" spc="-8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 </a:t>
            </a:r>
            <a:r>
              <a:rPr sz="2000" spc="-10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 </a:t>
            </a:r>
            <a:r>
              <a:rPr sz="20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sz="2000" spc="-7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Arzbacher </a:t>
            </a:r>
            <a:r>
              <a:rPr sz="2000" spc="-14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Straße </a:t>
            </a:r>
            <a:r>
              <a:rPr sz="2000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 </a:t>
            </a:r>
            <a:r>
              <a:rPr sz="20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sz="2000" spc="-7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56130 </a:t>
            </a:r>
            <a:r>
              <a:rPr sz="2000" spc="-19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Bad </a:t>
            </a:r>
            <a:r>
              <a:rPr sz="2000" spc="-23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Ems  </a:t>
            </a:r>
            <a:endParaRPr lang="de-DE" sz="2000" spc="-235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r>
              <a:rPr sz="2000" spc="-1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T: </a:t>
            </a:r>
            <a:r>
              <a:rPr sz="2000" spc="-6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+49 </a:t>
            </a:r>
            <a:r>
              <a:rPr sz="2000" spc="-11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2603 </a:t>
            </a:r>
            <a:r>
              <a:rPr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9600-</a:t>
            </a:r>
            <a:r>
              <a:rPr lang="de-DE"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0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lang="de-DE" sz="2000" spc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sz="2000" spc="-13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sz="2000" spc="-6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+49 </a:t>
            </a:r>
            <a:r>
              <a:rPr sz="2000" spc="-11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2603</a:t>
            </a:r>
            <a:r>
              <a:rPr sz="2000" spc="13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9600-</a:t>
            </a:r>
            <a:r>
              <a:rPr lang="de-DE"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</a:p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endParaRPr lang="de-DE" sz="2000" spc="-1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r>
              <a:rPr lang="de-DE"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www.hul.de</a:t>
            </a:r>
            <a:endParaRPr sz="2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1057791" y="3860683"/>
            <a:ext cx="10134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515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</a:t>
            </a:r>
            <a:r>
              <a:rPr sz="550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5500" spc="-38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MENSCH</a:t>
            </a:r>
            <a:r>
              <a:rPr lang="de-DE" sz="5500" spc="-38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5500" spc="-24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de-DE" sz="5500" spc="-24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sz="5500" spc="-3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MITTELPUNK</a:t>
            </a:r>
            <a:r>
              <a:rPr lang="de-DE" sz="5500" spc="-325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sz="5500" spc="-3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sz="55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0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_1 mit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15" y="0"/>
            <a:ext cx="12225564" cy="423267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849905" y="4497021"/>
            <a:ext cx="1393031" cy="20430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2657" y="5664509"/>
            <a:ext cx="9094753" cy="604116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3867" spc="-362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</a:t>
            </a:r>
            <a:r>
              <a:rPr sz="3867" spc="-6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MENSCH</a:t>
            </a:r>
            <a:r>
              <a:rPr lang="de-DE"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172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sz="3867" spc="-35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29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MITTELPUNKT.</a:t>
            </a:r>
            <a:endParaRPr sz="38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5907" y="5206563"/>
            <a:ext cx="3582589" cy="312048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1969" spc="-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</a:t>
            </a:r>
            <a:r>
              <a:rPr sz="1969" spc="-28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969" spc="-28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</a:t>
            </a:r>
            <a:endParaRPr sz="1969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6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_1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15" y="0"/>
            <a:ext cx="12225564" cy="423267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849905" y="4497021"/>
            <a:ext cx="1393031" cy="2043051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965907" y="4822031"/>
            <a:ext cx="8404596" cy="139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2 mit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6"/>
          <a:stretch/>
        </p:blipFill>
        <p:spPr>
          <a:xfrm>
            <a:off x="0" y="-11510"/>
            <a:ext cx="12214380" cy="42326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2657" y="5664509"/>
            <a:ext cx="9094753" cy="604116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3867" spc="-362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</a:t>
            </a:r>
            <a:r>
              <a:rPr sz="3867" spc="-6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MENSCH</a:t>
            </a:r>
            <a:r>
              <a:rPr lang="de-DE"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172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sz="3867" spc="-35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29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MITTELPUNKT.</a:t>
            </a:r>
            <a:endParaRPr sz="38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5907" y="5206563"/>
            <a:ext cx="3582589" cy="312048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1969" spc="-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</a:t>
            </a:r>
            <a:r>
              <a:rPr sz="1969" spc="-28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969" spc="-28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</a:t>
            </a:r>
            <a:endParaRPr sz="1969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1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2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6"/>
          <a:stretch/>
        </p:blipFill>
        <p:spPr>
          <a:xfrm>
            <a:off x="0" y="-11510"/>
            <a:ext cx="12214380" cy="4232673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647855" y="4715123"/>
            <a:ext cx="8551156" cy="1600199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766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5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6"/>
          <a:stretch/>
        </p:blipFill>
        <p:spPr>
          <a:xfrm>
            <a:off x="0" y="-1"/>
            <a:ext cx="12224030" cy="4221163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647855" y="4715123"/>
            <a:ext cx="8551156" cy="1600199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58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4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232672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47855" y="4715123"/>
            <a:ext cx="8551156" cy="1600199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028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29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/>
        </p:nvSpPr>
        <p:spPr>
          <a:xfrm>
            <a:off x="0" y="4191659"/>
            <a:ext cx="12192000" cy="2653903"/>
          </a:xfrm>
          <a:custGeom>
            <a:avLst/>
            <a:gdLst/>
            <a:ahLst/>
            <a:cxnLst/>
            <a:rect l="l" t="t" r="r" b="b"/>
            <a:pathLst>
              <a:path w="13004800" h="3774440">
                <a:moveTo>
                  <a:pt x="0" y="3774122"/>
                </a:moveTo>
                <a:lnTo>
                  <a:pt x="13004800" y="3774122"/>
                </a:lnTo>
                <a:lnTo>
                  <a:pt x="13004800" y="0"/>
                </a:lnTo>
                <a:lnTo>
                  <a:pt x="0" y="0"/>
                </a:lnTo>
                <a:lnTo>
                  <a:pt x="0" y="3774122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6"/>
          <p:cNvSpPr/>
          <p:nvPr/>
        </p:nvSpPr>
        <p:spPr>
          <a:xfrm>
            <a:off x="0" y="4230842"/>
            <a:ext cx="12192000" cy="34379"/>
          </a:xfrm>
          <a:custGeom>
            <a:avLst/>
            <a:gdLst/>
            <a:ahLst/>
            <a:cxnLst/>
            <a:rect l="l" t="t" r="r" b="b"/>
            <a:pathLst>
              <a:path w="13004800" h="48895">
                <a:moveTo>
                  <a:pt x="0" y="48577"/>
                </a:moveTo>
                <a:lnTo>
                  <a:pt x="13004800" y="48577"/>
                </a:lnTo>
                <a:lnTo>
                  <a:pt x="13004800" y="0"/>
                </a:lnTo>
                <a:lnTo>
                  <a:pt x="0" y="0"/>
                </a:lnTo>
                <a:lnTo>
                  <a:pt x="0" y="485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849905" y="4497021"/>
            <a:ext cx="1393031" cy="20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4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65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00C5ECB-D173-284E-A850-C5A28FA70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653"/>
            <a:ext cx="12191999" cy="685269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1D73080-5FFE-B24D-BF51-0802129B10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80" y="2842128"/>
            <a:ext cx="4515852" cy="114036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5D67405-3254-9A42-A1CF-E12FDCCB8C87}"/>
              </a:ext>
            </a:extLst>
          </p:cNvPr>
          <p:cNvSpPr txBox="1"/>
          <p:nvPr userDrawn="1"/>
        </p:nvSpPr>
        <p:spPr>
          <a:xfrm>
            <a:off x="541878" y="6077535"/>
            <a:ext cx="172356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99"/>
              </a:lnSpc>
            </a:pPr>
            <a:r>
              <a:rPr lang="de-DE" sz="914" b="0" i="0" dirty="0">
                <a:solidFill>
                  <a:srgbClr val="49494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Löwenstein Medical</a:t>
            </a:r>
          </a:p>
          <a:p>
            <a:pPr>
              <a:lnSpc>
                <a:spcPts val="1199"/>
              </a:lnSpc>
            </a:pPr>
            <a:r>
              <a:rPr lang="de-DE" sz="914" b="0" i="0" dirty="0" err="1">
                <a:solidFill>
                  <a:srgbClr val="49494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Arzbacher</a:t>
            </a:r>
            <a:r>
              <a:rPr lang="de-DE" sz="914" b="0" i="0" dirty="0">
                <a:solidFill>
                  <a:srgbClr val="49494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Straße 80 </a:t>
            </a:r>
          </a:p>
          <a:p>
            <a:pPr>
              <a:lnSpc>
                <a:spcPts val="1199"/>
              </a:lnSpc>
            </a:pPr>
            <a:r>
              <a:rPr lang="de-DE" sz="914" b="0" i="0" dirty="0">
                <a:solidFill>
                  <a:srgbClr val="49494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56130 Bad Ems, Deutschland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6C5B825-794B-6049-8F78-F5593775DEEE}"/>
              </a:ext>
            </a:extLst>
          </p:cNvPr>
          <p:cNvSpPr txBox="1"/>
          <p:nvPr userDrawn="1"/>
        </p:nvSpPr>
        <p:spPr>
          <a:xfrm>
            <a:off x="4985084" y="6376592"/>
            <a:ext cx="22218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199"/>
              </a:lnSpc>
            </a:pPr>
            <a:r>
              <a:rPr lang="de-DE" sz="1099" b="0" i="0" dirty="0" err="1">
                <a:solidFill>
                  <a:srgbClr val="00356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loewensteinmedical.com</a:t>
            </a:r>
            <a:endParaRPr lang="de-DE" sz="1099" b="0" i="0" dirty="0">
              <a:solidFill>
                <a:srgbClr val="003568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0B1DDD-4775-A649-AE27-97FF4BF109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4" y="5980878"/>
            <a:ext cx="1087638" cy="2844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34" y="206673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3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095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4" indent="-228524" algn="l" defTabSz="9140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1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8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5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3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60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8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55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02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5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2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9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6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83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31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8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/>
        </p:nvSpPr>
        <p:spPr>
          <a:xfrm flipV="1">
            <a:off x="0" y="1019916"/>
            <a:ext cx="12192000" cy="32146"/>
          </a:xfrm>
          <a:custGeom>
            <a:avLst/>
            <a:gdLst/>
            <a:ahLst/>
            <a:cxnLst/>
            <a:rect l="l" t="t" r="r" b="b"/>
            <a:pathLst>
              <a:path w="7467600">
                <a:moveTo>
                  <a:pt x="0" y="0"/>
                </a:moveTo>
                <a:lnTo>
                  <a:pt x="7467600" y="0"/>
                </a:lnTo>
              </a:path>
            </a:pathLst>
          </a:custGeom>
          <a:ln w="48577">
            <a:solidFill>
              <a:srgbClr val="009FE3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Textfeld 4"/>
          <p:cNvSpPr txBox="1"/>
          <p:nvPr/>
        </p:nvSpPr>
        <p:spPr>
          <a:xfrm>
            <a:off x="857250" y="6448425"/>
            <a:ext cx="234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575B018-EEAB-4C4A-BFC2-0AAC79B09D7D}" type="datetime1">
              <a:rPr lang="de-DE" sz="14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30.09.2021</a:t>
            </a:fld>
            <a:endParaRPr lang="de-DE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924425" y="6448425"/>
            <a:ext cx="234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</a:t>
            </a:r>
            <a:r>
              <a:rPr lang="de-DE" sz="1400" baseline="0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MEDICAL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667875" y="6451402"/>
            <a:ext cx="234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287B51B-2929-4448-B693-F5B2839B3C8A}" type="slidenum">
              <a:rPr lang="de-DE" sz="14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‹Nr.›</a:t>
            </a:fld>
            <a:endParaRPr lang="de-DE" sz="14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2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253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53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25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969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87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87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197">
          <p15:clr>
            <a:srgbClr val="F26B43"/>
          </p15:clr>
        </p15:guide>
        <p15:guide id="3" pos="461">
          <p15:clr>
            <a:srgbClr val="F26B43"/>
          </p15:clr>
        </p15:guide>
        <p15:guide id="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10" Type="http://schemas.openxmlformats.org/officeDocument/2006/relationships/image" Target="../media/image48.jpe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jpeg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png"/><Relationship Id="rId11" Type="http://schemas.microsoft.com/office/2007/relationships/hdphoto" Target="../media/hdphoto8.wdp"/><Relationship Id="rId5" Type="http://schemas.openxmlformats.org/officeDocument/2006/relationships/image" Target="../media/image84.jpeg"/><Relationship Id="rId10" Type="http://schemas.openxmlformats.org/officeDocument/2006/relationships/image" Target="../media/image89.png"/><Relationship Id="rId4" Type="http://schemas.openxmlformats.org/officeDocument/2006/relationships/image" Target="../media/image83.jpg"/><Relationship Id="rId9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4.png"/><Relationship Id="rId7" Type="http://schemas.openxmlformats.org/officeDocument/2006/relationships/image" Target="../media/image126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5" Type="http://schemas.openxmlformats.org/officeDocument/2006/relationships/image" Target="../media/image125.png"/><Relationship Id="rId4" Type="http://schemas.microsoft.com/office/2007/relationships/hdphoto" Target="../media/hdphoto9.wdp"/><Relationship Id="rId9" Type="http://schemas.openxmlformats.org/officeDocument/2006/relationships/image" Target="../media/image1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Symbol" panose="05050102010706020507" pitchFamily="18" charset="2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002213" y="4540930"/>
            <a:ext cx="4488644" cy="560504"/>
          </a:xfrm>
        </p:spPr>
        <p:txBody>
          <a:bodyPr/>
          <a:lstStyle/>
          <a:p>
            <a:r>
              <a:rPr lang="de-DE" sz="3200" dirty="0"/>
              <a:t>Die </a:t>
            </a:r>
            <a:r>
              <a:rPr lang="de-DE" dirty="0" smtClean="0"/>
              <a:t>Produktpalette</a:t>
            </a:r>
            <a:endParaRPr lang="de-DE" sz="32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1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6571" y="788822"/>
            <a:ext cx="4988891" cy="400668"/>
          </a:xfrm>
        </p:spPr>
        <p:txBody>
          <a:bodyPr>
            <a:normAutofit/>
          </a:bodyPr>
          <a:lstStyle/>
          <a:p>
            <a:r>
              <a:rPr lang="de-DE" dirty="0" smtClean="0"/>
              <a:t>Schlafatemtherapie BiLEVEL Auto</a:t>
            </a:r>
            <a:endParaRPr lang="de-DE" dirty="0"/>
          </a:p>
        </p:txBody>
      </p:sp>
      <p:pic>
        <p:nvPicPr>
          <p:cNvPr id="9" name="Grafik 8"/>
          <p:cNvPicPr/>
          <p:nvPr/>
        </p:nvPicPr>
        <p:blipFill>
          <a:blip r:embed="rId2" cstate="print"/>
          <a:srcRect l="34208" t="34989" r="33980" b="26862"/>
          <a:stretch>
            <a:fillRect/>
          </a:stretch>
        </p:blipFill>
        <p:spPr bwMode="auto">
          <a:xfrm>
            <a:off x="1170047" y="4391173"/>
            <a:ext cx="240907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098039" y="5759325"/>
            <a:ext cx="250013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Aircurve</a:t>
            </a:r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V-Auto</a:t>
            </a:r>
            <a:endParaRPr lang="de-DE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899038" y="5420771"/>
            <a:ext cx="250013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BiPAP auto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t="10242" b="21479"/>
          <a:stretch/>
        </p:blipFill>
        <p:spPr>
          <a:xfrm>
            <a:off x="8899038" y="3831860"/>
            <a:ext cx="2312152" cy="1578723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647667" y="4188214"/>
            <a:ext cx="142859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ctr">
              <a:defRPr sz="140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de-DE" sz="1600" dirty="0"/>
              <a:t>Prisma 25 S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22168" r="7295" b="21402"/>
          <a:stretch/>
        </p:blipFill>
        <p:spPr>
          <a:xfrm>
            <a:off x="5220379" y="2706332"/>
            <a:ext cx="2037405" cy="13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2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6571" y="788822"/>
            <a:ext cx="4988891" cy="400668"/>
          </a:xfrm>
        </p:spPr>
        <p:txBody>
          <a:bodyPr>
            <a:normAutofit/>
          </a:bodyPr>
          <a:lstStyle/>
          <a:p>
            <a:r>
              <a:rPr lang="de-DE" dirty="0" smtClean="0"/>
              <a:t>Schlafatemtherapie BiLEVEL S/T</a:t>
            </a:r>
            <a:endParaRPr lang="de-DE" dirty="0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9691780" y="2899288"/>
            <a:ext cx="136428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6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BiPAP ST20</a:t>
            </a:r>
            <a:endParaRPr lang="en-GB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Grafik 15" descr="http://hul.de/wp-content/uploads/2015/03/Prisma-A20-Tank-ret-Hand_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0418" y="2317143"/>
            <a:ext cx="27363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265813" y="4405375"/>
            <a:ext cx="148309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Prisma 25ST</a:t>
            </a:r>
            <a:endParaRPr lang="en-GB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Grafik 17"/>
          <p:cNvPicPr/>
          <p:nvPr/>
        </p:nvPicPr>
        <p:blipFill>
          <a:blip r:embed="rId3" cstate="print"/>
          <a:srcRect l="34208" t="34989" r="33980" b="26862"/>
          <a:stretch>
            <a:fillRect/>
          </a:stretch>
        </p:blipFill>
        <p:spPr bwMode="auto">
          <a:xfrm>
            <a:off x="822469" y="3981500"/>
            <a:ext cx="3057151" cy="195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164013" y="5853708"/>
            <a:ext cx="226818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600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AirCurve10</a:t>
            </a:r>
            <a:r>
              <a:rPr lang="de-DE" sz="16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VPAP ST</a:t>
            </a:r>
            <a:endParaRPr lang="en-GB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21"/>
          <a:stretch/>
        </p:blipFill>
        <p:spPr>
          <a:xfrm>
            <a:off x="8631492" y="788822"/>
            <a:ext cx="3099048" cy="21593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568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6571" y="788822"/>
            <a:ext cx="4988891" cy="400668"/>
          </a:xfrm>
        </p:spPr>
        <p:txBody>
          <a:bodyPr>
            <a:normAutofit/>
          </a:bodyPr>
          <a:lstStyle/>
          <a:p>
            <a:r>
              <a:rPr lang="de-DE" dirty="0" smtClean="0"/>
              <a:t>Schlafatemtherapie ASV</a:t>
            </a:r>
            <a:endParaRPr lang="de-DE" dirty="0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9576876" y="2899288"/>
            <a:ext cx="159409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6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BiPAP </a:t>
            </a:r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AutoSV</a:t>
            </a:r>
            <a:endParaRPr lang="en-GB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Grafik 15" descr="http://hul.de/wp-content/uploads/2015/03/Prisma-A20-Tank-ret-Hand_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0418" y="2317143"/>
            <a:ext cx="27363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386840" y="4405375"/>
            <a:ext cx="124104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Prisma CR</a:t>
            </a:r>
            <a:endParaRPr lang="en-GB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Grafik 17"/>
          <p:cNvPicPr/>
          <p:nvPr/>
        </p:nvPicPr>
        <p:blipFill>
          <a:blip r:embed="rId3" cstate="print"/>
          <a:srcRect l="34208" t="34989" r="33980" b="26862"/>
          <a:stretch>
            <a:fillRect/>
          </a:stretch>
        </p:blipFill>
        <p:spPr bwMode="auto">
          <a:xfrm>
            <a:off x="822469" y="3981500"/>
            <a:ext cx="3057151" cy="195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903815" y="5853708"/>
            <a:ext cx="278858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600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AirCurve10</a:t>
            </a:r>
            <a:r>
              <a:rPr lang="de-DE" sz="16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CS PaceWave</a:t>
            </a:r>
            <a:endParaRPr lang="en-GB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21"/>
          <a:stretch/>
        </p:blipFill>
        <p:spPr>
          <a:xfrm>
            <a:off x="8631492" y="788822"/>
            <a:ext cx="3099048" cy="21593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856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Schlafdiagnostik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Schlafatemtherapie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Heimbeatmung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sz="1800" b="1" dirty="0"/>
              <a:t> Homecare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Pneumologie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Anaesthesie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Neonatologie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 err="1"/>
              <a:t>Anschlussgeräte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Monitoring</a:t>
            </a:r>
            <a:endParaRPr lang="en-GB" sz="1800" b="1" dirty="0"/>
          </a:p>
          <a:p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Geschäftsfelder</a:t>
            </a:r>
            <a:endParaRPr lang="de-D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1619" y="149396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1619" y="187868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71" y="2108172"/>
            <a:ext cx="3840469" cy="157592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cxnSp>
        <p:nvCxnSpPr>
          <p:cNvPr id="8" name="Gerader Verbinder 7"/>
          <p:cNvCxnSpPr/>
          <p:nvPr/>
        </p:nvCxnSpPr>
        <p:spPr>
          <a:xfrm>
            <a:off x="6877225" y="3484625"/>
            <a:ext cx="4563795" cy="0"/>
          </a:xfrm>
          <a:prstGeom prst="line">
            <a:avLst/>
          </a:prstGeom>
          <a:ln w="19050">
            <a:solidFill>
              <a:schemeClr val="accent1">
                <a:alpha val="62000"/>
              </a:schemeClr>
            </a:solidFill>
          </a:ln>
          <a:effectLst>
            <a:reflection blurRad="6350" endPos="92000" dist="1397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61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Heimbeatmung, intermittierend</a:t>
            </a:r>
            <a:endParaRPr lang="de-DE" dirty="0"/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-79838" y="4806574"/>
            <a:ext cx="140364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000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Grenzbereich Servoventilation Prisma CR</a:t>
            </a:r>
            <a:endParaRPr lang="de-DE" sz="1000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Gerade Verbindung 35"/>
          <p:cNvCxnSpPr/>
          <p:nvPr/>
        </p:nvCxnSpPr>
        <p:spPr bwMode="auto">
          <a:xfrm>
            <a:off x="170735" y="3393914"/>
            <a:ext cx="2016224" cy="288032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04800" dir="5400000" sx="113000" sy="113000" rotWithShape="0">
              <a:prstClr val="black">
                <a:alpha val="89000"/>
              </a:prstClr>
            </a:outerShdw>
          </a:effectLst>
          <a:scene3d>
            <a:camera prst="orthographicFront"/>
            <a:lightRig rig="twoPt" dir="t">
              <a:rot lat="0" lon="0" rev="1200000"/>
            </a:lightRig>
          </a:scene3d>
          <a:sp3d extrusionH="266700">
            <a:extrusionClr>
              <a:schemeClr val="bg1">
                <a:lumMod val="50000"/>
              </a:schemeClr>
            </a:extrusionClr>
            <a:contourClr>
              <a:schemeClr val="tx1">
                <a:lumMod val="85000"/>
                <a:lumOff val="15000"/>
              </a:schemeClr>
            </a:contourClr>
          </a:sp3d>
        </p:spPr>
      </p:cxnSp>
      <p:pic>
        <p:nvPicPr>
          <p:cNvPr id="8" name="Picture 2" descr="C:\Users\gom\Desktop\Designfreigabe + Inno-Prog\P3.2_Anfeuchter_0215_HU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2849" r="16537"/>
          <a:stretch/>
        </p:blipFill>
        <p:spPr bwMode="auto">
          <a:xfrm>
            <a:off x="0" y="1514749"/>
            <a:ext cx="2490208" cy="176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81359" y="3219928"/>
            <a:ext cx="214153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PrismaVent30</a:t>
            </a:r>
            <a:endParaRPr lang="de-DE" sz="1400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2" descr="C:\Users\gom\Desktop\Designfreigabe + Inno-Prog\P3.2_Anfeuchter_0215_HU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32849" r="16537"/>
          <a:stretch/>
        </p:blipFill>
        <p:spPr bwMode="auto">
          <a:xfrm>
            <a:off x="1555156" y="3552461"/>
            <a:ext cx="2600324" cy="184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513916" y="5445633"/>
            <a:ext cx="214153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1400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PrismaVent 40</a:t>
            </a:r>
            <a:endParaRPr lang="de-DE" sz="1400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65" t="1626" r="11761" b="9320"/>
          <a:stretch/>
        </p:blipFill>
        <p:spPr>
          <a:xfrm>
            <a:off x="4771226" y="4092614"/>
            <a:ext cx="2507128" cy="2285911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4532771" y="6378526"/>
            <a:ext cx="2833543" cy="30777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PrismaVent50</a:t>
            </a:r>
            <a:endParaRPr lang="de-DE" sz="1400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22168" r="7295" b="21402"/>
          <a:stretch/>
        </p:blipFill>
        <p:spPr>
          <a:xfrm>
            <a:off x="167912" y="5433106"/>
            <a:ext cx="1120778" cy="747185"/>
          </a:xfrm>
          <a:prstGeom prst="rect">
            <a:avLst/>
          </a:prstGeom>
        </p:spPr>
      </p:pic>
      <p:sp>
        <p:nvSpPr>
          <p:cNvPr id="17" name="Freihandform 16"/>
          <p:cNvSpPr/>
          <p:nvPr/>
        </p:nvSpPr>
        <p:spPr>
          <a:xfrm>
            <a:off x="2304254" y="1466618"/>
            <a:ext cx="9978763" cy="5181832"/>
          </a:xfrm>
          <a:custGeom>
            <a:avLst/>
            <a:gdLst>
              <a:gd name="connsiteX0" fmla="*/ 6719816 w 6719816"/>
              <a:gd name="connsiteY0" fmla="*/ 0 h 5286375"/>
              <a:gd name="connsiteX1" fmla="*/ 6176891 w 6719816"/>
              <a:gd name="connsiteY1" fmla="*/ 9525 h 5286375"/>
              <a:gd name="connsiteX2" fmla="*/ 5976866 w 6719816"/>
              <a:gd name="connsiteY2" fmla="*/ 57150 h 5286375"/>
              <a:gd name="connsiteX3" fmla="*/ 5757791 w 6719816"/>
              <a:gd name="connsiteY3" fmla="*/ 304800 h 5286375"/>
              <a:gd name="connsiteX4" fmla="*/ 5129141 w 6719816"/>
              <a:gd name="connsiteY4" fmla="*/ 314325 h 5286375"/>
              <a:gd name="connsiteX5" fmla="*/ 4252841 w 6719816"/>
              <a:gd name="connsiteY5" fmla="*/ 314325 h 5286375"/>
              <a:gd name="connsiteX6" fmla="*/ 709541 w 6719816"/>
              <a:gd name="connsiteY6" fmla="*/ 133350 h 5286375"/>
              <a:gd name="connsiteX7" fmla="*/ 71366 w 6719816"/>
              <a:gd name="connsiteY7" fmla="*/ 285750 h 5286375"/>
              <a:gd name="connsiteX8" fmla="*/ 109466 w 6719816"/>
              <a:gd name="connsiteY8" fmla="*/ 762000 h 5286375"/>
              <a:gd name="connsiteX9" fmla="*/ 909566 w 6719816"/>
              <a:gd name="connsiteY9" fmla="*/ 904875 h 5286375"/>
              <a:gd name="connsiteX10" fmla="*/ 1042916 w 6719816"/>
              <a:gd name="connsiteY10" fmla="*/ 2552700 h 5286375"/>
              <a:gd name="connsiteX11" fmla="*/ 1061966 w 6719816"/>
              <a:gd name="connsiteY11" fmla="*/ 4629150 h 5286375"/>
              <a:gd name="connsiteX12" fmla="*/ 3805166 w 6719816"/>
              <a:gd name="connsiteY12" fmla="*/ 4857750 h 5286375"/>
              <a:gd name="connsiteX13" fmla="*/ 4214741 w 6719816"/>
              <a:gd name="connsiteY13" fmla="*/ 5286375 h 5286375"/>
              <a:gd name="connsiteX0" fmla="*/ 6719816 w 6719816"/>
              <a:gd name="connsiteY0" fmla="*/ 0 h 5286375"/>
              <a:gd name="connsiteX1" fmla="*/ 6176891 w 6719816"/>
              <a:gd name="connsiteY1" fmla="*/ 9525 h 5286375"/>
              <a:gd name="connsiteX2" fmla="*/ 5976866 w 6719816"/>
              <a:gd name="connsiteY2" fmla="*/ 57150 h 5286375"/>
              <a:gd name="connsiteX3" fmla="*/ 5710166 w 6719816"/>
              <a:gd name="connsiteY3" fmla="*/ 209550 h 5286375"/>
              <a:gd name="connsiteX4" fmla="*/ 5129141 w 6719816"/>
              <a:gd name="connsiteY4" fmla="*/ 314325 h 5286375"/>
              <a:gd name="connsiteX5" fmla="*/ 4252841 w 6719816"/>
              <a:gd name="connsiteY5" fmla="*/ 314325 h 5286375"/>
              <a:gd name="connsiteX6" fmla="*/ 709541 w 6719816"/>
              <a:gd name="connsiteY6" fmla="*/ 133350 h 5286375"/>
              <a:gd name="connsiteX7" fmla="*/ 71366 w 6719816"/>
              <a:gd name="connsiteY7" fmla="*/ 285750 h 5286375"/>
              <a:gd name="connsiteX8" fmla="*/ 109466 w 6719816"/>
              <a:gd name="connsiteY8" fmla="*/ 762000 h 5286375"/>
              <a:gd name="connsiteX9" fmla="*/ 909566 w 6719816"/>
              <a:gd name="connsiteY9" fmla="*/ 904875 h 5286375"/>
              <a:gd name="connsiteX10" fmla="*/ 1042916 w 6719816"/>
              <a:gd name="connsiteY10" fmla="*/ 2552700 h 5286375"/>
              <a:gd name="connsiteX11" fmla="*/ 1061966 w 6719816"/>
              <a:gd name="connsiteY11" fmla="*/ 4629150 h 5286375"/>
              <a:gd name="connsiteX12" fmla="*/ 3805166 w 6719816"/>
              <a:gd name="connsiteY12" fmla="*/ 4857750 h 5286375"/>
              <a:gd name="connsiteX13" fmla="*/ 4214741 w 6719816"/>
              <a:gd name="connsiteY13" fmla="*/ 5286375 h 5286375"/>
              <a:gd name="connsiteX0" fmla="*/ 6719816 w 6719816"/>
              <a:gd name="connsiteY0" fmla="*/ 0 h 5286375"/>
              <a:gd name="connsiteX1" fmla="*/ 6176891 w 6719816"/>
              <a:gd name="connsiteY1" fmla="*/ 9525 h 5286375"/>
              <a:gd name="connsiteX2" fmla="*/ 5976866 w 6719816"/>
              <a:gd name="connsiteY2" fmla="*/ 57150 h 5286375"/>
              <a:gd name="connsiteX3" fmla="*/ 5710166 w 6719816"/>
              <a:gd name="connsiteY3" fmla="*/ 209550 h 5286375"/>
              <a:gd name="connsiteX4" fmla="*/ 5129141 w 6719816"/>
              <a:gd name="connsiteY4" fmla="*/ 200025 h 5286375"/>
              <a:gd name="connsiteX5" fmla="*/ 4252841 w 6719816"/>
              <a:gd name="connsiteY5" fmla="*/ 314325 h 5286375"/>
              <a:gd name="connsiteX6" fmla="*/ 709541 w 6719816"/>
              <a:gd name="connsiteY6" fmla="*/ 133350 h 5286375"/>
              <a:gd name="connsiteX7" fmla="*/ 71366 w 6719816"/>
              <a:gd name="connsiteY7" fmla="*/ 285750 h 5286375"/>
              <a:gd name="connsiteX8" fmla="*/ 109466 w 6719816"/>
              <a:gd name="connsiteY8" fmla="*/ 762000 h 5286375"/>
              <a:gd name="connsiteX9" fmla="*/ 909566 w 6719816"/>
              <a:gd name="connsiteY9" fmla="*/ 904875 h 5286375"/>
              <a:gd name="connsiteX10" fmla="*/ 1042916 w 6719816"/>
              <a:gd name="connsiteY10" fmla="*/ 2552700 h 5286375"/>
              <a:gd name="connsiteX11" fmla="*/ 1061966 w 6719816"/>
              <a:gd name="connsiteY11" fmla="*/ 4629150 h 5286375"/>
              <a:gd name="connsiteX12" fmla="*/ 3805166 w 6719816"/>
              <a:gd name="connsiteY12" fmla="*/ 4857750 h 5286375"/>
              <a:gd name="connsiteX13" fmla="*/ 4214741 w 6719816"/>
              <a:gd name="connsiteY13" fmla="*/ 5286375 h 5286375"/>
              <a:gd name="connsiteX0" fmla="*/ 6719816 w 6719816"/>
              <a:gd name="connsiteY0" fmla="*/ 0 h 5286375"/>
              <a:gd name="connsiteX1" fmla="*/ 6176891 w 6719816"/>
              <a:gd name="connsiteY1" fmla="*/ 9525 h 5286375"/>
              <a:gd name="connsiteX2" fmla="*/ 5976866 w 6719816"/>
              <a:gd name="connsiteY2" fmla="*/ 57150 h 5286375"/>
              <a:gd name="connsiteX3" fmla="*/ 5710166 w 6719816"/>
              <a:gd name="connsiteY3" fmla="*/ 209550 h 5286375"/>
              <a:gd name="connsiteX4" fmla="*/ 5129141 w 6719816"/>
              <a:gd name="connsiteY4" fmla="*/ 200025 h 5286375"/>
              <a:gd name="connsiteX5" fmla="*/ 4233791 w 6719816"/>
              <a:gd name="connsiteY5" fmla="*/ 190500 h 5286375"/>
              <a:gd name="connsiteX6" fmla="*/ 709541 w 6719816"/>
              <a:gd name="connsiteY6" fmla="*/ 133350 h 5286375"/>
              <a:gd name="connsiteX7" fmla="*/ 71366 w 6719816"/>
              <a:gd name="connsiteY7" fmla="*/ 285750 h 5286375"/>
              <a:gd name="connsiteX8" fmla="*/ 109466 w 6719816"/>
              <a:gd name="connsiteY8" fmla="*/ 762000 h 5286375"/>
              <a:gd name="connsiteX9" fmla="*/ 909566 w 6719816"/>
              <a:gd name="connsiteY9" fmla="*/ 904875 h 5286375"/>
              <a:gd name="connsiteX10" fmla="*/ 1042916 w 6719816"/>
              <a:gd name="connsiteY10" fmla="*/ 2552700 h 5286375"/>
              <a:gd name="connsiteX11" fmla="*/ 1061966 w 6719816"/>
              <a:gd name="connsiteY11" fmla="*/ 4629150 h 5286375"/>
              <a:gd name="connsiteX12" fmla="*/ 3805166 w 6719816"/>
              <a:gd name="connsiteY12" fmla="*/ 4857750 h 5286375"/>
              <a:gd name="connsiteX13" fmla="*/ 4214741 w 6719816"/>
              <a:gd name="connsiteY13" fmla="*/ 5286375 h 5286375"/>
              <a:gd name="connsiteX0" fmla="*/ 6718729 w 6718729"/>
              <a:gd name="connsiteY0" fmla="*/ 0 h 5286375"/>
              <a:gd name="connsiteX1" fmla="*/ 6175804 w 6718729"/>
              <a:gd name="connsiteY1" fmla="*/ 9525 h 5286375"/>
              <a:gd name="connsiteX2" fmla="*/ 5975779 w 6718729"/>
              <a:gd name="connsiteY2" fmla="*/ 57150 h 5286375"/>
              <a:gd name="connsiteX3" fmla="*/ 5709079 w 6718729"/>
              <a:gd name="connsiteY3" fmla="*/ 209550 h 5286375"/>
              <a:gd name="connsiteX4" fmla="*/ 5128054 w 6718729"/>
              <a:gd name="connsiteY4" fmla="*/ 200025 h 5286375"/>
              <a:gd name="connsiteX5" fmla="*/ 4232704 w 6718729"/>
              <a:gd name="connsiteY5" fmla="*/ 190500 h 5286375"/>
              <a:gd name="connsiteX6" fmla="*/ 708454 w 6718729"/>
              <a:gd name="connsiteY6" fmla="*/ 133350 h 5286375"/>
              <a:gd name="connsiteX7" fmla="*/ 70279 w 6718729"/>
              <a:gd name="connsiteY7" fmla="*/ 285750 h 5286375"/>
              <a:gd name="connsiteX8" fmla="*/ 108379 w 6718729"/>
              <a:gd name="connsiteY8" fmla="*/ 762000 h 5286375"/>
              <a:gd name="connsiteX9" fmla="*/ 889429 w 6718729"/>
              <a:gd name="connsiteY9" fmla="*/ 1038225 h 5286375"/>
              <a:gd name="connsiteX10" fmla="*/ 1041829 w 6718729"/>
              <a:gd name="connsiteY10" fmla="*/ 2552700 h 5286375"/>
              <a:gd name="connsiteX11" fmla="*/ 1060879 w 6718729"/>
              <a:gd name="connsiteY11" fmla="*/ 4629150 h 5286375"/>
              <a:gd name="connsiteX12" fmla="*/ 3804079 w 6718729"/>
              <a:gd name="connsiteY12" fmla="*/ 4857750 h 5286375"/>
              <a:gd name="connsiteX13" fmla="*/ 4213654 w 6718729"/>
              <a:gd name="connsiteY13" fmla="*/ 5286375 h 5286375"/>
              <a:gd name="connsiteX0" fmla="*/ 6718729 w 6718729"/>
              <a:gd name="connsiteY0" fmla="*/ 0 h 5286375"/>
              <a:gd name="connsiteX1" fmla="*/ 6175804 w 6718729"/>
              <a:gd name="connsiteY1" fmla="*/ 9525 h 5286375"/>
              <a:gd name="connsiteX2" fmla="*/ 5975779 w 6718729"/>
              <a:gd name="connsiteY2" fmla="*/ 57150 h 5286375"/>
              <a:gd name="connsiteX3" fmla="*/ 5709079 w 6718729"/>
              <a:gd name="connsiteY3" fmla="*/ 209550 h 5286375"/>
              <a:gd name="connsiteX4" fmla="*/ 5128054 w 6718729"/>
              <a:gd name="connsiteY4" fmla="*/ 200025 h 5286375"/>
              <a:gd name="connsiteX5" fmla="*/ 4232704 w 6718729"/>
              <a:gd name="connsiteY5" fmla="*/ 190500 h 5286375"/>
              <a:gd name="connsiteX6" fmla="*/ 708454 w 6718729"/>
              <a:gd name="connsiteY6" fmla="*/ 133350 h 5286375"/>
              <a:gd name="connsiteX7" fmla="*/ 70279 w 6718729"/>
              <a:gd name="connsiteY7" fmla="*/ 285750 h 5286375"/>
              <a:gd name="connsiteX8" fmla="*/ 108379 w 6718729"/>
              <a:gd name="connsiteY8" fmla="*/ 762000 h 5286375"/>
              <a:gd name="connsiteX9" fmla="*/ 889429 w 6718729"/>
              <a:gd name="connsiteY9" fmla="*/ 1038225 h 5286375"/>
              <a:gd name="connsiteX10" fmla="*/ 1041829 w 6718729"/>
              <a:gd name="connsiteY10" fmla="*/ 2552700 h 5286375"/>
              <a:gd name="connsiteX11" fmla="*/ 1279954 w 6718729"/>
              <a:gd name="connsiteY11" fmla="*/ 4638675 h 5286375"/>
              <a:gd name="connsiteX12" fmla="*/ 3804079 w 6718729"/>
              <a:gd name="connsiteY12" fmla="*/ 4857750 h 5286375"/>
              <a:gd name="connsiteX13" fmla="*/ 4213654 w 6718729"/>
              <a:gd name="connsiteY13" fmla="*/ 5286375 h 5286375"/>
              <a:gd name="connsiteX0" fmla="*/ 6744130 w 6744130"/>
              <a:gd name="connsiteY0" fmla="*/ 0 h 5286375"/>
              <a:gd name="connsiteX1" fmla="*/ 6201205 w 6744130"/>
              <a:gd name="connsiteY1" fmla="*/ 9525 h 5286375"/>
              <a:gd name="connsiteX2" fmla="*/ 6001180 w 6744130"/>
              <a:gd name="connsiteY2" fmla="*/ 57150 h 5286375"/>
              <a:gd name="connsiteX3" fmla="*/ 5734480 w 6744130"/>
              <a:gd name="connsiteY3" fmla="*/ 209550 h 5286375"/>
              <a:gd name="connsiteX4" fmla="*/ 5153455 w 6744130"/>
              <a:gd name="connsiteY4" fmla="*/ 200025 h 5286375"/>
              <a:gd name="connsiteX5" fmla="*/ 4258105 w 6744130"/>
              <a:gd name="connsiteY5" fmla="*/ 190500 h 5286375"/>
              <a:gd name="connsiteX6" fmla="*/ 733855 w 6744130"/>
              <a:gd name="connsiteY6" fmla="*/ 133350 h 5286375"/>
              <a:gd name="connsiteX7" fmla="*/ 57580 w 6744130"/>
              <a:gd name="connsiteY7" fmla="*/ 257175 h 5286375"/>
              <a:gd name="connsiteX8" fmla="*/ 133780 w 6744130"/>
              <a:gd name="connsiteY8" fmla="*/ 762000 h 5286375"/>
              <a:gd name="connsiteX9" fmla="*/ 914830 w 6744130"/>
              <a:gd name="connsiteY9" fmla="*/ 1038225 h 5286375"/>
              <a:gd name="connsiteX10" fmla="*/ 1067230 w 6744130"/>
              <a:gd name="connsiteY10" fmla="*/ 2552700 h 5286375"/>
              <a:gd name="connsiteX11" fmla="*/ 1305355 w 6744130"/>
              <a:gd name="connsiteY11" fmla="*/ 4638675 h 5286375"/>
              <a:gd name="connsiteX12" fmla="*/ 3829480 w 6744130"/>
              <a:gd name="connsiteY12" fmla="*/ 4857750 h 5286375"/>
              <a:gd name="connsiteX13" fmla="*/ 4239055 w 6744130"/>
              <a:gd name="connsiteY13" fmla="*/ 5286375 h 528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44130" h="5286375">
                <a:moveTo>
                  <a:pt x="6744130" y="0"/>
                </a:moveTo>
                <a:cubicBezTo>
                  <a:pt x="6534580" y="0"/>
                  <a:pt x="6325030" y="0"/>
                  <a:pt x="6201205" y="9525"/>
                </a:cubicBezTo>
                <a:cubicBezTo>
                  <a:pt x="6077380" y="19050"/>
                  <a:pt x="6078967" y="23813"/>
                  <a:pt x="6001180" y="57150"/>
                </a:cubicBezTo>
                <a:cubicBezTo>
                  <a:pt x="5923393" y="90487"/>
                  <a:pt x="5875767" y="185738"/>
                  <a:pt x="5734480" y="209550"/>
                </a:cubicBezTo>
                <a:cubicBezTo>
                  <a:pt x="5593193" y="233362"/>
                  <a:pt x="5399517" y="203200"/>
                  <a:pt x="5153455" y="200025"/>
                </a:cubicBezTo>
                <a:lnTo>
                  <a:pt x="4258105" y="190500"/>
                </a:lnTo>
                <a:lnTo>
                  <a:pt x="733855" y="133350"/>
                </a:lnTo>
                <a:cubicBezTo>
                  <a:pt x="33768" y="144462"/>
                  <a:pt x="157592" y="152400"/>
                  <a:pt x="57580" y="257175"/>
                </a:cubicBezTo>
                <a:cubicBezTo>
                  <a:pt x="-42433" y="361950"/>
                  <a:pt x="-9095" y="631825"/>
                  <a:pt x="133780" y="762000"/>
                </a:cubicBezTo>
                <a:cubicBezTo>
                  <a:pt x="276655" y="892175"/>
                  <a:pt x="759255" y="739775"/>
                  <a:pt x="914830" y="1038225"/>
                </a:cubicBezTo>
                <a:cubicBezTo>
                  <a:pt x="1070405" y="1336675"/>
                  <a:pt x="1002143" y="1952625"/>
                  <a:pt x="1067230" y="2552700"/>
                </a:cubicBezTo>
                <a:cubicBezTo>
                  <a:pt x="1132317" y="3152775"/>
                  <a:pt x="844980" y="4254500"/>
                  <a:pt x="1305355" y="4638675"/>
                </a:cubicBezTo>
                <a:cubicBezTo>
                  <a:pt x="1765730" y="5022850"/>
                  <a:pt x="3340530" y="4749800"/>
                  <a:pt x="3829480" y="4857750"/>
                </a:cubicBezTo>
                <a:cubicBezTo>
                  <a:pt x="4318430" y="4965700"/>
                  <a:pt x="4239055" y="5286375"/>
                  <a:pt x="4239055" y="5286375"/>
                </a:cubicBezTo>
              </a:path>
            </a:pathLst>
          </a:custGeom>
          <a:noFill/>
          <a:ln w="25400">
            <a:solidFill>
              <a:srgbClr val="BE19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297" y="4284158"/>
            <a:ext cx="2870724" cy="202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8990142" y="6280616"/>
            <a:ext cx="166904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Ventilogic plus</a:t>
            </a:r>
            <a:endParaRPr lang="en-GB" sz="1400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2" descr="http://hul.de/wp-content/uploads/2014/10/ventimotion2_01.jpg"/>
          <p:cNvPicPr>
            <a:picLocks noChangeAspect="1" noChangeArrowheads="1"/>
          </p:cNvPicPr>
          <p:nvPr/>
        </p:nvPicPr>
        <p:blipFill>
          <a:blip r:embed="rId10" cstate="print"/>
          <a:srcRect t="12343"/>
          <a:stretch>
            <a:fillRect/>
          </a:stretch>
        </p:blipFill>
        <p:spPr bwMode="auto">
          <a:xfrm>
            <a:off x="7823329" y="1536010"/>
            <a:ext cx="2333625" cy="2045594"/>
          </a:xfrm>
          <a:prstGeom prst="rect">
            <a:avLst/>
          </a:prstGeom>
          <a:noFill/>
        </p:spPr>
      </p:pic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8395353" y="3162458"/>
            <a:ext cx="154882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Ventimotion2</a:t>
            </a:r>
            <a:endParaRPr lang="en-GB" sz="1400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57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/>
          <a:srcRect t="8432"/>
          <a:stretch/>
        </p:blipFill>
        <p:spPr>
          <a:xfrm>
            <a:off x="5354574" y="1119032"/>
            <a:ext cx="3516923" cy="2330388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Heimbeatmung, intermittierend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/>
          <a:srcRect b="6161"/>
          <a:stretch/>
        </p:blipFill>
        <p:spPr>
          <a:xfrm>
            <a:off x="842779" y="1495317"/>
            <a:ext cx="2381250" cy="2234535"/>
          </a:xfrm>
          <a:prstGeom prst="rect">
            <a:avLst/>
          </a:prstGeom>
        </p:spPr>
      </p:pic>
      <p:sp>
        <p:nvSpPr>
          <p:cNvPr id="17" name="Freihandform 16"/>
          <p:cNvSpPr/>
          <p:nvPr/>
        </p:nvSpPr>
        <p:spPr>
          <a:xfrm>
            <a:off x="2892500" y="3037166"/>
            <a:ext cx="9390517" cy="3611284"/>
          </a:xfrm>
          <a:custGeom>
            <a:avLst/>
            <a:gdLst>
              <a:gd name="connsiteX0" fmla="*/ 6719816 w 6719816"/>
              <a:gd name="connsiteY0" fmla="*/ 0 h 5286375"/>
              <a:gd name="connsiteX1" fmla="*/ 6176891 w 6719816"/>
              <a:gd name="connsiteY1" fmla="*/ 9525 h 5286375"/>
              <a:gd name="connsiteX2" fmla="*/ 5976866 w 6719816"/>
              <a:gd name="connsiteY2" fmla="*/ 57150 h 5286375"/>
              <a:gd name="connsiteX3" fmla="*/ 5757791 w 6719816"/>
              <a:gd name="connsiteY3" fmla="*/ 304800 h 5286375"/>
              <a:gd name="connsiteX4" fmla="*/ 5129141 w 6719816"/>
              <a:gd name="connsiteY4" fmla="*/ 314325 h 5286375"/>
              <a:gd name="connsiteX5" fmla="*/ 4252841 w 6719816"/>
              <a:gd name="connsiteY5" fmla="*/ 314325 h 5286375"/>
              <a:gd name="connsiteX6" fmla="*/ 709541 w 6719816"/>
              <a:gd name="connsiteY6" fmla="*/ 133350 h 5286375"/>
              <a:gd name="connsiteX7" fmla="*/ 71366 w 6719816"/>
              <a:gd name="connsiteY7" fmla="*/ 285750 h 5286375"/>
              <a:gd name="connsiteX8" fmla="*/ 109466 w 6719816"/>
              <a:gd name="connsiteY8" fmla="*/ 762000 h 5286375"/>
              <a:gd name="connsiteX9" fmla="*/ 909566 w 6719816"/>
              <a:gd name="connsiteY9" fmla="*/ 904875 h 5286375"/>
              <a:gd name="connsiteX10" fmla="*/ 1042916 w 6719816"/>
              <a:gd name="connsiteY10" fmla="*/ 2552700 h 5286375"/>
              <a:gd name="connsiteX11" fmla="*/ 1061966 w 6719816"/>
              <a:gd name="connsiteY11" fmla="*/ 4629150 h 5286375"/>
              <a:gd name="connsiteX12" fmla="*/ 3805166 w 6719816"/>
              <a:gd name="connsiteY12" fmla="*/ 4857750 h 5286375"/>
              <a:gd name="connsiteX13" fmla="*/ 4214741 w 6719816"/>
              <a:gd name="connsiteY13" fmla="*/ 5286375 h 5286375"/>
              <a:gd name="connsiteX0" fmla="*/ 6719816 w 6719816"/>
              <a:gd name="connsiteY0" fmla="*/ 0 h 5286375"/>
              <a:gd name="connsiteX1" fmla="*/ 6176891 w 6719816"/>
              <a:gd name="connsiteY1" fmla="*/ 9525 h 5286375"/>
              <a:gd name="connsiteX2" fmla="*/ 5976866 w 6719816"/>
              <a:gd name="connsiteY2" fmla="*/ 57150 h 5286375"/>
              <a:gd name="connsiteX3" fmla="*/ 5710166 w 6719816"/>
              <a:gd name="connsiteY3" fmla="*/ 209550 h 5286375"/>
              <a:gd name="connsiteX4" fmla="*/ 5129141 w 6719816"/>
              <a:gd name="connsiteY4" fmla="*/ 314325 h 5286375"/>
              <a:gd name="connsiteX5" fmla="*/ 4252841 w 6719816"/>
              <a:gd name="connsiteY5" fmla="*/ 314325 h 5286375"/>
              <a:gd name="connsiteX6" fmla="*/ 709541 w 6719816"/>
              <a:gd name="connsiteY6" fmla="*/ 133350 h 5286375"/>
              <a:gd name="connsiteX7" fmla="*/ 71366 w 6719816"/>
              <a:gd name="connsiteY7" fmla="*/ 285750 h 5286375"/>
              <a:gd name="connsiteX8" fmla="*/ 109466 w 6719816"/>
              <a:gd name="connsiteY8" fmla="*/ 762000 h 5286375"/>
              <a:gd name="connsiteX9" fmla="*/ 909566 w 6719816"/>
              <a:gd name="connsiteY9" fmla="*/ 904875 h 5286375"/>
              <a:gd name="connsiteX10" fmla="*/ 1042916 w 6719816"/>
              <a:gd name="connsiteY10" fmla="*/ 2552700 h 5286375"/>
              <a:gd name="connsiteX11" fmla="*/ 1061966 w 6719816"/>
              <a:gd name="connsiteY11" fmla="*/ 4629150 h 5286375"/>
              <a:gd name="connsiteX12" fmla="*/ 3805166 w 6719816"/>
              <a:gd name="connsiteY12" fmla="*/ 4857750 h 5286375"/>
              <a:gd name="connsiteX13" fmla="*/ 4214741 w 6719816"/>
              <a:gd name="connsiteY13" fmla="*/ 5286375 h 5286375"/>
              <a:gd name="connsiteX0" fmla="*/ 6719816 w 6719816"/>
              <a:gd name="connsiteY0" fmla="*/ 0 h 5286375"/>
              <a:gd name="connsiteX1" fmla="*/ 6176891 w 6719816"/>
              <a:gd name="connsiteY1" fmla="*/ 9525 h 5286375"/>
              <a:gd name="connsiteX2" fmla="*/ 5976866 w 6719816"/>
              <a:gd name="connsiteY2" fmla="*/ 57150 h 5286375"/>
              <a:gd name="connsiteX3" fmla="*/ 5710166 w 6719816"/>
              <a:gd name="connsiteY3" fmla="*/ 209550 h 5286375"/>
              <a:gd name="connsiteX4" fmla="*/ 5129141 w 6719816"/>
              <a:gd name="connsiteY4" fmla="*/ 200025 h 5286375"/>
              <a:gd name="connsiteX5" fmla="*/ 4252841 w 6719816"/>
              <a:gd name="connsiteY5" fmla="*/ 314325 h 5286375"/>
              <a:gd name="connsiteX6" fmla="*/ 709541 w 6719816"/>
              <a:gd name="connsiteY6" fmla="*/ 133350 h 5286375"/>
              <a:gd name="connsiteX7" fmla="*/ 71366 w 6719816"/>
              <a:gd name="connsiteY7" fmla="*/ 285750 h 5286375"/>
              <a:gd name="connsiteX8" fmla="*/ 109466 w 6719816"/>
              <a:gd name="connsiteY8" fmla="*/ 762000 h 5286375"/>
              <a:gd name="connsiteX9" fmla="*/ 909566 w 6719816"/>
              <a:gd name="connsiteY9" fmla="*/ 904875 h 5286375"/>
              <a:gd name="connsiteX10" fmla="*/ 1042916 w 6719816"/>
              <a:gd name="connsiteY10" fmla="*/ 2552700 h 5286375"/>
              <a:gd name="connsiteX11" fmla="*/ 1061966 w 6719816"/>
              <a:gd name="connsiteY11" fmla="*/ 4629150 h 5286375"/>
              <a:gd name="connsiteX12" fmla="*/ 3805166 w 6719816"/>
              <a:gd name="connsiteY12" fmla="*/ 4857750 h 5286375"/>
              <a:gd name="connsiteX13" fmla="*/ 4214741 w 6719816"/>
              <a:gd name="connsiteY13" fmla="*/ 5286375 h 5286375"/>
              <a:gd name="connsiteX0" fmla="*/ 6719816 w 6719816"/>
              <a:gd name="connsiteY0" fmla="*/ 0 h 5286375"/>
              <a:gd name="connsiteX1" fmla="*/ 6176891 w 6719816"/>
              <a:gd name="connsiteY1" fmla="*/ 9525 h 5286375"/>
              <a:gd name="connsiteX2" fmla="*/ 5976866 w 6719816"/>
              <a:gd name="connsiteY2" fmla="*/ 57150 h 5286375"/>
              <a:gd name="connsiteX3" fmla="*/ 5710166 w 6719816"/>
              <a:gd name="connsiteY3" fmla="*/ 209550 h 5286375"/>
              <a:gd name="connsiteX4" fmla="*/ 5129141 w 6719816"/>
              <a:gd name="connsiteY4" fmla="*/ 200025 h 5286375"/>
              <a:gd name="connsiteX5" fmla="*/ 4233791 w 6719816"/>
              <a:gd name="connsiteY5" fmla="*/ 190500 h 5286375"/>
              <a:gd name="connsiteX6" fmla="*/ 709541 w 6719816"/>
              <a:gd name="connsiteY6" fmla="*/ 133350 h 5286375"/>
              <a:gd name="connsiteX7" fmla="*/ 71366 w 6719816"/>
              <a:gd name="connsiteY7" fmla="*/ 285750 h 5286375"/>
              <a:gd name="connsiteX8" fmla="*/ 109466 w 6719816"/>
              <a:gd name="connsiteY8" fmla="*/ 762000 h 5286375"/>
              <a:gd name="connsiteX9" fmla="*/ 909566 w 6719816"/>
              <a:gd name="connsiteY9" fmla="*/ 904875 h 5286375"/>
              <a:gd name="connsiteX10" fmla="*/ 1042916 w 6719816"/>
              <a:gd name="connsiteY10" fmla="*/ 2552700 h 5286375"/>
              <a:gd name="connsiteX11" fmla="*/ 1061966 w 6719816"/>
              <a:gd name="connsiteY11" fmla="*/ 4629150 h 5286375"/>
              <a:gd name="connsiteX12" fmla="*/ 3805166 w 6719816"/>
              <a:gd name="connsiteY12" fmla="*/ 4857750 h 5286375"/>
              <a:gd name="connsiteX13" fmla="*/ 4214741 w 6719816"/>
              <a:gd name="connsiteY13" fmla="*/ 5286375 h 5286375"/>
              <a:gd name="connsiteX0" fmla="*/ 6718729 w 6718729"/>
              <a:gd name="connsiteY0" fmla="*/ 0 h 5286375"/>
              <a:gd name="connsiteX1" fmla="*/ 6175804 w 6718729"/>
              <a:gd name="connsiteY1" fmla="*/ 9525 h 5286375"/>
              <a:gd name="connsiteX2" fmla="*/ 5975779 w 6718729"/>
              <a:gd name="connsiteY2" fmla="*/ 57150 h 5286375"/>
              <a:gd name="connsiteX3" fmla="*/ 5709079 w 6718729"/>
              <a:gd name="connsiteY3" fmla="*/ 209550 h 5286375"/>
              <a:gd name="connsiteX4" fmla="*/ 5128054 w 6718729"/>
              <a:gd name="connsiteY4" fmla="*/ 200025 h 5286375"/>
              <a:gd name="connsiteX5" fmla="*/ 4232704 w 6718729"/>
              <a:gd name="connsiteY5" fmla="*/ 190500 h 5286375"/>
              <a:gd name="connsiteX6" fmla="*/ 708454 w 6718729"/>
              <a:gd name="connsiteY6" fmla="*/ 133350 h 5286375"/>
              <a:gd name="connsiteX7" fmla="*/ 70279 w 6718729"/>
              <a:gd name="connsiteY7" fmla="*/ 285750 h 5286375"/>
              <a:gd name="connsiteX8" fmla="*/ 108379 w 6718729"/>
              <a:gd name="connsiteY8" fmla="*/ 762000 h 5286375"/>
              <a:gd name="connsiteX9" fmla="*/ 889429 w 6718729"/>
              <a:gd name="connsiteY9" fmla="*/ 1038225 h 5286375"/>
              <a:gd name="connsiteX10" fmla="*/ 1041829 w 6718729"/>
              <a:gd name="connsiteY10" fmla="*/ 2552700 h 5286375"/>
              <a:gd name="connsiteX11" fmla="*/ 1060879 w 6718729"/>
              <a:gd name="connsiteY11" fmla="*/ 4629150 h 5286375"/>
              <a:gd name="connsiteX12" fmla="*/ 3804079 w 6718729"/>
              <a:gd name="connsiteY12" fmla="*/ 4857750 h 5286375"/>
              <a:gd name="connsiteX13" fmla="*/ 4213654 w 6718729"/>
              <a:gd name="connsiteY13" fmla="*/ 5286375 h 5286375"/>
              <a:gd name="connsiteX0" fmla="*/ 6718729 w 6718729"/>
              <a:gd name="connsiteY0" fmla="*/ 0 h 5286375"/>
              <a:gd name="connsiteX1" fmla="*/ 6175804 w 6718729"/>
              <a:gd name="connsiteY1" fmla="*/ 9525 h 5286375"/>
              <a:gd name="connsiteX2" fmla="*/ 5975779 w 6718729"/>
              <a:gd name="connsiteY2" fmla="*/ 57150 h 5286375"/>
              <a:gd name="connsiteX3" fmla="*/ 5709079 w 6718729"/>
              <a:gd name="connsiteY3" fmla="*/ 209550 h 5286375"/>
              <a:gd name="connsiteX4" fmla="*/ 5128054 w 6718729"/>
              <a:gd name="connsiteY4" fmla="*/ 200025 h 5286375"/>
              <a:gd name="connsiteX5" fmla="*/ 4232704 w 6718729"/>
              <a:gd name="connsiteY5" fmla="*/ 190500 h 5286375"/>
              <a:gd name="connsiteX6" fmla="*/ 708454 w 6718729"/>
              <a:gd name="connsiteY6" fmla="*/ 133350 h 5286375"/>
              <a:gd name="connsiteX7" fmla="*/ 70279 w 6718729"/>
              <a:gd name="connsiteY7" fmla="*/ 285750 h 5286375"/>
              <a:gd name="connsiteX8" fmla="*/ 108379 w 6718729"/>
              <a:gd name="connsiteY8" fmla="*/ 762000 h 5286375"/>
              <a:gd name="connsiteX9" fmla="*/ 889429 w 6718729"/>
              <a:gd name="connsiteY9" fmla="*/ 1038225 h 5286375"/>
              <a:gd name="connsiteX10" fmla="*/ 1041829 w 6718729"/>
              <a:gd name="connsiteY10" fmla="*/ 2552700 h 5286375"/>
              <a:gd name="connsiteX11" fmla="*/ 1279954 w 6718729"/>
              <a:gd name="connsiteY11" fmla="*/ 4638675 h 5286375"/>
              <a:gd name="connsiteX12" fmla="*/ 3804079 w 6718729"/>
              <a:gd name="connsiteY12" fmla="*/ 4857750 h 5286375"/>
              <a:gd name="connsiteX13" fmla="*/ 4213654 w 6718729"/>
              <a:gd name="connsiteY13" fmla="*/ 5286375 h 5286375"/>
              <a:gd name="connsiteX0" fmla="*/ 6744130 w 6744130"/>
              <a:gd name="connsiteY0" fmla="*/ 0 h 5286375"/>
              <a:gd name="connsiteX1" fmla="*/ 6201205 w 6744130"/>
              <a:gd name="connsiteY1" fmla="*/ 9525 h 5286375"/>
              <a:gd name="connsiteX2" fmla="*/ 6001180 w 6744130"/>
              <a:gd name="connsiteY2" fmla="*/ 57150 h 5286375"/>
              <a:gd name="connsiteX3" fmla="*/ 5734480 w 6744130"/>
              <a:gd name="connsiteY3" fmla="*/ 209550 h 5286375"/>
              <a:gd name="connsiteX4" fmla="*/ 5153455 w 6744130"/>
              <a:gd name="connsiteY4" fmla="*/ 200025 h 5286375"/>
              <a:gd name="connsiteX5" fmla="*/ 4258105 w 6744130"/>
              <a:gd name="connsiteY5" fmla="*/ 190500 h 5286375"/>
              <a:gd name="connsiteX6" fmla="*/ 733855 w 6744130"/>
              <a:gd name="connsiteY6" fmla="*/ 133350 h 5286375"/>
              <a:gd name="connsiteX7" fmla="*/ 57580 w 6744130"/>
              <a:gd name="connsiteY7" fmla="*/ 257175 h 5286375"/>
              <a:gd name="connsiteX8" fmla="*/ 133780 w 6744130"/>
              <a:gd name="connsiteY8" fmla="*/ 762000 h 5286375"/>
              <a:gd name="connsiteX9" fmla="*/ 914830 w 6744130"/>
              <a:gd name="connsiteY9" fmla="*/ 1038225 h 5286375"/>
              <a:gd name="connsiteX10" fmla="*/ 1067230 w 6744130"/>
              <a:gd name="connsiteY10" fmla="*/ 2552700 h 5286375"/>
              <a:gd name="connsiteX11" fmla="*/ 1305355 w 6744130"/>
              <a:gd name="connsiteY11" fmla="*/ 4638675 h 5286375"/>
              <a:gd name="connsiteX12" fmla="*/ 3829480 w 6744130"/>
              <a:gd name="connsiteY12" fmla="*/ 4857750 h 5286375"/>
              <a:gd name="connsiteX13" fmla="*/ 4239055 w 6744130"/>
              <a:gd name="connsiteY13" fmla="*/ 5286375 h 528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44130" h="5286375">
                <a:moveTo>
                  <a:pt x="6744130" y="0"/>
                </a:moveTo>
                <a:cubicBezTo>
                  <a:pt x="6534580" y="0"/>
                  <a:pt x="6325030" y="0"/>
                  <a:pt x="6201205" y="9525"/>
                </a:cubicBezTo>
                <a:cubicBezTo>
                  <a:pt x="6077380" y="19050"/>
                  <a:pt x="6078967" y="23813"/>
                  <a:pt x="6001180" y="57150"/>
                </a:cubicBezTo>
                <a:cubicBezTo>
                  <a:pt x="5923393" y="90487"/>
                  <a:pt x="5875767" y="185738"/>
                  <a:pt x="5734480" y="209550"/>
                </a:cubicBezTo>
                <a:cubicBezTo>
                  <a:pt x="5593193" y="233362"/>
                  <a:pt x="5399517" y="203200"/>
                  <a:pt x="5153455" y="200025"/>
                </a:cubicBezTo>
                <a:lnTo>
                  <a:pt x="4258105" y="190500"/>
                </a:lnTo>
                <a:lnTo>
                  <a:pt x="733855" y="133350"/>
                </a:lnTo>
                <a:cubicBezTo>
                  <a:pt x="33768" y="144462"/>
                  <a:pt x="157592" y="152400"/>
                  <a:pt x="57580" y="257175"/>
                </a:cubicBezTo>
                <a:cubicBezTo>
                  <a:pt x="-42433" y="361950"/>
                  <a:pt x="-9095" y="631825"/>
                  <a:pt x="133780" y="762000"/>
                </a:cubicBezTo>
                <a:cubicBezTo>
                  <a:pt x="276655" y="892175"/>
                  <a:pt x="759255" y="739775"/>
                  <a:pt x="914830" y="1038225"/>
                </a:cubicBezTo>
                <a:cubicBezTo>
                  <a:pt x="1070405" y="1336675"/>
                  <a:pt x="1002143" y="1952625"/>
                  <a:pt x="1067230" y="2552700"/>
                </a:cubicBezTo>
                <a:cubicBezTo>
                  <a:pt x="1132317" y="3152775"/>
                  <a:pt x="844980" y="4254500"/>
                  <a:pt x="1305355" y="4638675"/>
                </a:cubicBezTo>
                <a:cubicBezTo>
                  <a:pt x="1765730" y="5022850"/>
                  <a:pt x="3340530" y="4749800"/>
                  <a:pt x="3829480" y="4857750"/>
                </a:cubicBezTo>
                <a:cubicBezTo>
                  <a:pt x="4318430" y="4965700"/>
                  <a:pt x="4239055" y="5286375"/>
                  <a:pt x="4239055" y="5286375"/>
                </a:cubicBezTo>
              </a:path>
            </a:pathLst>
          </a:custGeom>
          <a:noFill/>
          <a:ln w="25400">
            <a:solidFill>
              <a:srgbClr val="BE19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1461407" y="3749626"/>
            <a:ext cx="94128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Vivo 45</a:t>
            </a:r>
            <a:endParaRPr lang="en-GB" sz="1400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5793182" y="3295531"/>
            <a:ext cx="142218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Stellar Serie</a:t>
            </a:r>
            <a:endParaRPr lang="en-GB" sz="1400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Picture 2" descr="Philips DreamStation BiPAP S/T30 A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840" y="3295531"/>
            <a:ext cx="2060961" cy="12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9168858" y="4409613"/>
            <a:ext cx="281679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Dreamstation S/T 30 AAM</a:t>
            </a:r>
            <a:endParaRPr lang="en-GB" sz="1400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2" descr="Vivo 1-2-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7" b="12243"/>
          <a:stretch/>
        </p:blipFill>
        <p:spPr bwMode="auto">
          <a:xfrm>
            <a:off x="1002907" y="4257914"/>
            <a:ext cx="3271971" cy="160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461407" y="5886534"/>
            <a:ext cx="153394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Vivo </a:t>
            </a:r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1, 2, 3</a:t>
            </a:r>
          </a:p>
        </p:txBody>
      </p:sp>
    </p:spTree>
    <p:extLst>
      <p:ext uri="{BB962C8B-B14F-4D97-AF65-F5344CB8AC3E}">
        <p14:creationId xmlns:p14="http://schemas.microsoft.com/office/powerpoint/2010/main" val="4191794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Resmed  Philips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Heimbeatmung abhängig</a:t>
            </a:r>
            <a:endParaRPr lang="de-DE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37290">
            <a:off x="762238" y="2253648"/>
            <a:ext cx="4278504" cy="328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369" y="2359119"/>
            <a:ext cx="3683707" cy="3268517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07823" y="5458359"/>
            <a:ext cx="153118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Astral Serie</a:t>
            </a:r>
            <a:endParaRPr lang="en-GB" sz="1600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366741" y="5458359"/>
            <a:ext cx="152798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Trilogy EVO</a:t>
            </a:r>
            <a:endParaRPr lang="en-GB" sz="1600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9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Breas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Heimbeatmung abhängig</a:t>
            </a:r>
            <a:endParaRPr lang="de-DE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559252" y="5435794"/>
            <a:ext cx="105625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Vivo </a:t>
            </a:r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</a:p>
        </p:txBody>
      </p:sp>
      <p:pic>
        <p:nvPicPr>
          <p:cNvPr id="11" name="Picture 4" descr="http://breas.com/wp-content/uploads/2018/10/Vivo65_Circuit_nobackgroundwe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05" b="12203"/>
          <a:stretch/>
        </p:blipFill>
        <p:spPr bwMode="auto">
          <a:xfrm>
            <a:off x="7922888" y="2080997"/>
            <a:ext cx="3809273" cy="296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1517" b="6148"/>
          <a:stretch/>
        </p:blipFill>
        <p:spPr>
          <a:xfrm>
            <a:off x="3473171" y="2173423"/>
            <a:ext cx="3379221" cy="2782268"/>
          </a:xfrm>
          <a:prstGeom prst="rect">
            <a:avLst/>
          </a:prstGeom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017375" y="5435794"/>
            <a:ext cx="105625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Vivo 65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880518" y="5435794"/>
            <a:ext cx="14233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Vivo </a:t>
            </a:r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 LS</a:t>
            </a:r>
          </a:p>
        </p:txBody>
      </p:sp>
      <p:pic>
        <p:nvPicPr>
          <p:cNvPr id="1026" name="Picture 2" descr="https://hul.de/wp-content/uploads/2015/09/Vivo-45-L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62" y="2515291"/>
            <a:ext cx="2322449" cy="23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90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Heimbeatmung, abhängig</a:t>
            </a:r>
            <a:endParaRPr lang="de-DE" dirty="0"/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4872432" y="5305725"/>
            <a:ext cx="214153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EOVE 150</a:t>
            </a:r>
            <a:endParaRPr lang="de-DE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53" y="3953307"/>
            <a:ext cx="2784277" cy="1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3137" t="7796" r="19510" b="15767"/>
          <a:stretch>
            <a:fillRect/>
          </a:stretch>
        </p:blipFill>
        <p:spPr bwMode="auto">
          <a:xfrm>
            <a:off x="3871392" y="1688490"/>
            <a:ext cx="2740025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9927" r="13969" b="9843"/>
          <a:stretch>
            <a:fillRect/>
          </a:stretch>
        </p:blipFill>
        <p:spPr bwMode="auto">
          <a:xfrm>
            <a:off x="7183760" y="2950096"/>
            <a:ext cx="3427413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426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Heimbeatmung abhängig</a:t>
            </a:r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31" y="1596067"/>
            <a:ext cx="5682503" cy="399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749340" y="5591420"/>
            <a:ext cx="214153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Ventilogic LS</a:t>
            </a:r>
            <a:endParaRPr lang="de-DE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>
          <a:xfrm>
            <a:off x="2313431" y="1596067"/>
            <a:ext cx="9127589" cy="4596735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Schlafdiagnostik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Schlafatemtherapie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Heimbeatmung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sz="1800" b="1" dirty="0"/>
              <a:t> Homecare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Pneumologie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Anaesthesie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Neonatologie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 err="1"/>
              <a:t>Anschlussgeräte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Monitoring</a:t>
            </a:r>
            <a:endParaRPr lang="en-GB" sz="1800" b="1" dirty="0"/>
          </a:p>
          <a:p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Geschäftsfelder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1803"/>
            <a:ext cx="1988516" cy="248564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71" y="2108172"/>
            <a:ext cx="3840469" cy="157592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cxnSp>
        <p:nvCxnSpPr>
          <p:cNvPr id="9" name="Gerader Verbinder 8"/>
          <p:cNvCxnSpPr/>
          <p:nvPr/>
        </p:nvCxnSpPr>
        <p:spPr>
          <a:xfrm>
            <a:off x="6877225" y="3484625"/>
            <a:ext cx="4563795" cy="0"/>
          </a:xfrm>
          <a:prstGeom prst="line">
            <a:avLst/>
          </a:prstGeom>
          <a:ln w="19050">
            <a:solidFill>
              <a:schemeClr val="accent1">
                <a:alpha val="62000"/>
              </a:schemeClr>
            </a:solidFill>
          </a:ln>
          <a:effectLst>
            <a:reflection blurRad="6350" endPos="92000" dist="1397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19" y="1645927"/>
            <a:ext cx="6667500" cy="4314825"/>
          </a:xfr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Heimbeatmung abhängig</a:t>
            </a:r>
            <a:endParaRPr lang="de-DE" dirty="0"/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749340" y="5591420"/>
            <a:ext cx="214153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Luisa</a:t>
            </a:r>
            <a:endParaRPr lang="de-DE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60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Schlafdiagnostik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Schlafatemtherapie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Heimbeatmung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sz="1800" b="1" dirty="0"/>
              <a:t> Homecare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Pneumologie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Anaesthesie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Neonatologie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 err="1"/>
              <a:t>Anschlussgeräte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Monitoring</a:t>
            </a:r>
            <a:endParaRPr lang="en-GB" sz="1800" b="1" dirty="0"/>
          </a:p>
          <a:p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Geschäftsfelder</a:t>
            </a:r>
            <a:endParaRPr lang="de-D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1619" y="149396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1619" y="187868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1619" y="226340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71" y="2108172"/>
            <a:ext cx="3840469" cy="157592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cxnSp>
        <p:nvCxnSpPr>
          <p:cNvPr id="9" name="Gerader Verbinder 8"/>
          <p:cNvCxnSpPr/>
          <p:nvPr/>
        </p:nvCxnSpPr>
        <p:spPr>
          <a:xfrm>
            <a:off x="6877225" y="3484625"/>
            <a:ext cx="4563795" cy="0"/>
          </a:xfrm>
          <a:prstGeom prst="line">
            <a:avLst/>
          </a:prstGeom>
          <a:ln w="19050">
            <a:solidFill>
              <a:schemeClr val="accent1">
                <a:alpha val="62000"/>
              </a:schemeClr>
            </a:solidFill>
          </a:ln>
          <a:effectLst>
            <a:reflection blurRad="6350" endPos="92000" dist="1397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96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-21603" y="1090247"/>
            <a:ext cx="12213603" cy="5767754"/>
            <a:chOff x="-21603" y="1090247"/>
            <a:chExt cx="12213603" cy="5767754"/>
          </a:xfrm>
        </p:grpSpPr>
        <p:pic>
          <p:nvPicPr>
            <p:cNvPr id="4" name="Picture 21" descr="HuL_PPP_D_141209_S15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27927"/>
            <a:stretch>
              <a:fillRect/>
            </a:stretch>
          </p:blipFill>
          <p:spPr bwMode="auto">
            <a:xfrm>
              <a:off x="-21603" y="1090247"/>
              <a:ext cx="9431558" cy="5767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hteck 5"/>
            <p:cNvSpPr/>
            <p:nvPr/>
          </p:nvSpPr>
          <p:spPr>
            <a:xfrm>
              <a:off x="9409955" y="1090247"/>
              <a:ext cx="2782045" cy="5767754"/>
            </a:xfrm>
            <a:prstGeom prst="rect">
              <a:avLst/>
            </a:prstGeom>
            <a:solidFill>
              <a:srgbClr val="BDD0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97816" y="2242807"/>
            <a:ext cx="3294184" cy="44558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de-DE" sz="2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Mehr als 6</a:t>
            </a: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00.000 </a:t>
            </a:r>
            <a:r>
              <a:rPr lang="de-DE" sz="2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Patienten mit </a:t>
            </a:r>
            <a:r>
              <a:rPr lang="de-DE" sz="2000" dirty="0" err="1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res-piratorischen</a:t>
            </a: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Atmungs- </a:t>
            </a:r>
            <a:r>
              <a:rPr lang="de-DE" sz="2000" dirty="0" err="1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störungen</a:t>
            </a: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werden </a:t>
            </a:r>
            <a:r>
              <a:rPr lang="de-DE" sz="2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von </a:t>
            </a: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 Medical mit Therapiegeräten </a:t>
            </a:r>
            <a:r>
              <a:rPr lang="de-DE" sz="2000" dirty="0" err="1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</a:t>
            </a: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-sorgt. Der </a:t>
            </a:r>
            <a:r>
              <a:rPr lang="de-DE" sz="2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Bereich Homecare </a:t>
            </a:r>
            <a:r>
              <a:rPr lang="de-DE" sz="20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umfasst</a:t>
            </a:r>
            <a:r>
              <a:rPr lang="de-DE" sz="2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eine breite Produktpalette von Monitorsystemen bis zu </a:t>
            </a:r>
            <a:r>
              <a:rPr lang="de-DE" sz="2000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Beatmungs-geräten </a:t>
            </a:r>
            <a:r>
              <a:rPr lang="de-DE" sz="2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für den häuslichen Einsatz.</a:t>
            </a:r>
          </a:p>
        </p:txBody>
      </p:sp>
      <p:sp>
        <p:nvSpPr>
          <p:cNvPr id="8" name="Rechteck 7"/>
          <p:cNvSpPr/>
          <p:nvPr/>
        </p:nvSpPr>
        <p:spPr>
          <a:xfrm>
            <a:off x="-21603" y="778735"/>
            <a:ext cx="5337065" cy="4424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8545" y="784268"/>
            <a:ext cx="4556109" cy="442464"/>
          </a:xfrm>
        </p:spPr>
        <p:txBody>
          <a:bodyPr/>
          <a:lstStyle/>
          <a:p>
            <a:r>
              <a:rPr lang="de-DE" dirty="0" smtClean="0"/>
              <a:t>Homecare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332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Homecare Masken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8158" y="1413725"/>
            <a:ext cx="2209428" cy="2143833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7407" y="4374060"/>
            <a:ext cx="1655737" cy="185053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898" y="1374070"/>
            <a:ext cx="2238375" cy="2695576"/>
          </a:xfrm>
          <a:prstGeom prst="rect">
            <a:avLst/>
          </a:prstGeom>
          <a:noFill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6445" y="3871146"/>
            <a:ext cx="1992583" cy="2353444"/>
          </a:xfrm>
          <a:prstGeom prst="rect">
            <a:avLst/>
          </a:prstGeom>
          <a:noFill/>
        </p:spPr>
      </p:pic>
      <p:pic>
        <p:nvPicPr>
          <p:cNvPr id="8" name="Picture 10" descr="https://www.kifidis-orthopedics.gr/thumb/phpThumb.php?src=../images/products/1398168500_%CE%BC%CE%AC%CF%83%CE%BA%CE%B1%20c%20pa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3896" y="2137738"/>
            <a:ext cx="1351143" cy="2032298"/>
          </a:xfrm>
          <a:prstGeom prst="rect">
            <a:avLst/>
          </a:prstGeom>
          <a:noFill/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50684" y="3717674"/>
            <a:ext cx="195585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Nasenmundmasken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162295" y="3745538"/>
            <a:ext cx="137717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Nasalmasken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0" y="1852465"/>
            <a:ext cx="10075985" cy="4102571"/>
            <a:chOff x="-9525" y="1681015"/>
            <a:chExt cx="7649131" cy="5005535"/>
          </a:xfrm>
        </p:grpSpPr>
        <p:sp>
          <p:nvSpPr>
            <p:cNvPr id="12" name="Freihandform 11"/>
            <p:cNvSpPr/>
            <p:nvPr/>
          </p:nvSpPr>
          <p:spPr>
            <a:xfrm>
              <a:off x="-9525" y="1700194"/>
              <a:ext cx="7649131" cy="4986356"/>
            </a:xfrm>
            <a:custGeom>
              <a:avLst/>
              <a:gdLst>
                <a:gd name="connsiteX0" fmla="*/ 0 w 7790343"/>
                <a:gd name="connsiteY0" fmla="*/ 44123 h 5006648"/>
                <a:gd name="connsiteX1" fmla="*/ 828675 w 7790343"/>
                <a:gd name="connsiteY1" fmla="*/ 34598 h 5006648"/>
                <a:gd name="connsiteX2" fmla="*/ 971550 w 7790343"/>
                <a:gd name="connsiteY2" fmla="*/ 425123 h 5006648"/>
                <a:gd name="connsiteX3" fmla="*/ 1209675 w 7790343"/>
                <a:gd name="connsiteY3" fmla="*/ 1025198 h 5006648"/>
                <a:gd name="connsiteX4" fmla="*/ 1495425 w 7790343"/>
                <a:gd name="connsiteY4" fmla="*/ 1682423 h 5006648"/>
                <a:gd name="connsiteX5" fmla="*/ 2714625 w 7790343"/>
                <a:gd name="connsiteY5" fmla="*/ 2215823 h 5006648"/>
                <a:gd name="connsiteX6" fmla="*/ 4095750 w 7790343"/>
                <a:gd name="connsiteY6" fmla="*/ 2101523 h 5006648"/>
                <a:gd name="connsiteX7" fmla="*/ 4543425 w 7790343"/>
                <a:gd name="connsiteY7" fmla="*/ 1796723 h 5006648"/>
                <a:gd name="connsiteX8" fmla="*/ 5010150 w 7790343"/>
                <a:gd name="connsiteY8" fmla="*/ 1491923 h 5006648"/>
                <a:gd name="connsiteX9" fmla="*/ 6086475 w 7790343"/>
                <a:gd name="connsiteY9" fmla="*/ 844223 h 5006648"/>
                <a:gd name="connsiteX10" fmla="*/ 6867525 w 7790343"/>
                <a:gd name="connsiteY10" fmla="*/ 672773 h 5006648"/>
                <a:gd name="connsiteX11" fmla="*/ 7448550 w 7790343"/>
                <a:gd name="connsiteY11" fmla="*/ 882323 h 5006648"/>
                <a:gd name="connsiteX12" fmla="*/ 7648575 w 7790343"/>
                <a:gd name="connsiteY12" fmla="*/ 1501448 h 5006648"/>
                <a:gd name="connsiteX13" fmla="*/ 7762875 w 7790343"/>
                <a:gd name="connsiteY13" fmla="*/ 2653973 h 5006648"/>
                <a:gd name="connsiteX14" fmla="*/ 7115175 w 7790343"/>
                <a:gd name="connsiteY14" fmla="*/ 3063548 h 5006648"/>
                <a:gd name="connsiteX15" fmla="*/ 6010275 w 7790343"/>
                <a:gd name="connsiteY15" fmla="*/ 3358823 h 5006648"/>
                <a:gd name="connsiteX16" fmla="*/ 3867150 w 7790343"/>
                <a:gd name="connsiteY16" fmla="*/ 3863648 h 5006648"/>
                <a:gd name="connsiteX17" fmla="*/ 1819275 w 7790343"/>
                <a:gd name="connsiteY17" fmla="*/ 3349298 h 5006648"/>
                <a:gd name="connsiteX18" fmla="*/ 552450 w 7790343"/>
                <a:gd name="connsiteY18" fmla="*/ 3282623 h 5006648"/>
                <a:gd name="connsiteX19" fmla="*/ 66675 w 7790343"/>
                <a:gd name="connsiteY19" fmla="*/ 5006648 h 5006648"/>
                <a:gd name="connsiteX0" fmla="*/ 0 w 7790343"/>
                <a:gd name="connsiteY0" fmla="*/ 90708 h 5053233"/>
                <a:gd name="connsiteX1" fmla="*/ 828675 w 7790343"/>
                <a:gd name="connsiteY1" fmla="*/ 81183 h 5053233"/>
                <a:gd name="connsiteX2" fmla="*/ 1581150 w 7790343"/>
                <a:gd name="connsiteY2" fmla="*/ 71658 h 5053233"/>
                <a:gd name="connsiteX3" fmla="*/ 1209675 w 7790343"/>
                <a:gd name="connsiteY3" fmla="*/ 1071783 h 5053233"/>
                <a:gd name="connsiteX4" fmla="*/ 1495425 w 7790343"/>
                <a:gd name="connsiteY4" fmla="*/ 1729008 h 5053233"/>
                <a:gd name="connsiteX5" fmla="*/ 2714625 w 7790343"/>
                <a:gd name="connsiteY5" fmla="*/ 2262408 h 5053233"/>
                <a:gd name="connsiteX6" fmla="*/ 4095750 w 7790343"/>
                <a:gd name="connsiteY6" fmla="*/ 2148108 h 5053233"/>
                <a:gd name="connsiteX7" fmla="*/ 4543425 w 7790343"/>
                <a:gd name="connsiteY7" fmla="*/ 1843308 h 5053233"/>
                <a:gd name="connsiteX8" fmla="*/ 5010150 w 7790343"/>
                <a:gd name="connsiteY8" fmla="*/ 1538508 h 5053233"/>
                <a:gd name="connsiteX9" fmla="*/ 6086475 w 7790343"/>
                <a:gd name="connsiteY9" fmla="*/ 890808 h 5053233"/>
                <a:gd name="connsiteX10" fmla="*/ 6867525 w 7790343"/>
                <a:gd name="connsiteY10" fmla="*/ 719358 h 5053233"/>
                <a:gd name="connsiteX11" fmla="*/ 7448550 w 7790343"/>
                <a:gd name="connsiteY11" fmla="*/ 928908 h 5053233"/>
                <a:gd name="connsiteX12" fmla="*/ 7648575 w 7790343"/>
                <a:gd name="connsiteY12" fmla="*/ 1548033 h 5053233"/>
                <a:gd name="connsiteX13" fmla="*/ 7762875 w 7790343"/>
                <a:gd name="connsiteY13" fmla="*/ 2700558 h 5053233"/>
                <a:gd name="connsiteX14" fmla="*/ 7115175 w 7790343"/>
                <a:gd name="connsiteY14" fmla="*/ 3110133 h 5053233"/>
                <a:gd name="connsiteX15" fmla="*/ 6010275 w 7790343"/>
                <a:gd name="connsiteY15" fmla="*/ 3405408 h 5053233"/>
                <a:gd name="connsiteX16" fmla="*/ 3867150 w 7790343"/>
                <a:gd name="connsiteY16" fmla="*/ 3910233 h 5053233"/>
                <a:gd name="connsiteX17" fmla="*/ 1819275 w 7790343"/>
                <a:gd name="connsiteY17" fmla="*/ 3395883 h 5053233"/>
                <a:gd name="connsiteX18" fmla="*/ 552450 w 7790343"/>
                <a:gd name="connsiteY18" fmla="*/ 3329208 h 5053233"/>
                <a:gd name="connsiteX19" fmla="*/ 66675 w 7790343"/>
                <a:gd name="connsiteY19" fmla="*/ 5053233 h 5053233"/>
                <a:gd name="connsiteX0" fmla="*/ 0 w 7790343"/>
                <a:gd name="connsiteY0" fmla="*/ 66489 h 5029014"/>
                <a:gd name="connsiteX1" fmla="*/ 828675 w 7790343"/>
                <a:gd name="connsiteY1" fmla="*/ 56964 h 5029014"/>
                <a:gd name="connsiteX2" fmla="*/ 1581150 w 7790343"/>
                <a:gd name="connsiteY2" fmla="*/ 47439 h 5029014"/>
                <a:gd name="connsiteX3" fmla="*/ 2705100 w 7790343"/>
                <a:gd name="connsiteY3" fmla="*/ 152214 h 5029014"/>
                <a:gd name="connsiteX4" fmla="*/ 1495425 w 7790343"/>
                <a:gd name="connsiteY4" fmla="*/ 1704789 h 5029014"/>
                <a:gd name="connsiteX5" fmla="*/ 2714625 w 7790343"/>
                <a:gd name="connsiteY5" fmla="*/ 2238189 h 5029014"/>
                <a:gd name="connsiteX6" fmla="*/ 4095750 w 7790343"/>
                <a:gd name="connsiteY6" fmla="*/ 2123889 h 5029014"/>
                <a:gd name="connsiteX7" fmla="*/ 4543425 w 7790343"/>
                <a:gd name="connsiteY7" fmla="*/ 1819089 h 5029014"/>
                <a:gd name="connsiteX8" fmla="*/ 5010150 w 7790343"/>
                <a:gd name="connsiteY8" fmla="*/ 1514289 h 5029014"/>
                <a:gd name="connsiteX9" fmla="*/ 6086475 w 7790343"/>
                <a:gd name="connsiteY9" fmla="*/ 866589 h 5029014"/>
                <a:gd name="connsiteX10" fmla="*/ 6867525 w 7790343"/>
                <a:gd name="connsiteY10" fmla="*/ 695139 h 5029014"/>
                <a:gd name="connsiteX11" fmla="*/ 7448550 w 7790343"/>
                <a:gd name="connsiteY11" fmla="*/ 904689 h 5029014"/>
                <a:gd name="connsiteX12" fmla="*/ 7648575 w 7790343"/>
                <a:gd name="connsiteY12" fmla="*/ 1523814 h 5029014"/>
                <a:gd name="connsiteX13" fmla="*/ 7762875 w 7790343"/>
                <a:gd name="connsiteY13" fmla="*/ 2676339 h 5029014"/>
                <a:gd name="connsiteX14" fmla="*/ 7115175 w 7790343"/>
                <a:gd name="connsiteY14" fmla="*/ 3085914 h 5029014"/>
                <a:gd name="connsiteX15" fmla="*/ 6010275 w 7790343"/>
                <a:gd name="connsiteY15" fmla="*/ 3381189 h 5029014"/>
                <a:gd name="connsiteX16" fmla="*/ 3867150 w 7790343"/>
                <a:gd name="connsiteY16" fmla="*/ 3886014 h 5029014"/>
                <a:gd name="connsiteX17" fmla="*/ 1819275 w 7790343"/>
                <a:gd name="connsiteY17" fmla="*/ 3371664 h 5029014"/>
                <a:gd name="connsiteX18" fmla="*/ 552450 w 7790343"/>
                <a:gd name="connsiteY18" fmla="*/ 3304989 h 5029014"/>
                <a:gd name="connsiteX19" fmla="*/ 66675 w 7790343"/>
                <a:gd name="connsiteY19" fmla="*/ 5029014 h 5029014"/>
                <a:gd name="connsiteX0" fmla="*/ 0 w 7790343"/>
                <a:gd name="connsiteY0" fmla="*/ 24711 h 4987236"/>
                <a:gd name="connsiteX1" fmla="*/ 828675 w 7790343"/>
                <a:gd name="connsiteY1" fmla="*/ 15186 h 4987236"/>
                <a:gd name="connsiteX2" fmla="*/ 1581150 w 7790343"/>
                <a:gd name="connsiteY2" fmla="*/ 5661 h 4987236"/>
                <a:gd name="connsiteX3" fmla="*/ 2705100 w 7790343"/>
                <a:gd name="connsiteY3" fmla="*/ 110436 h 4987236"/>
                <a:gd name="connsiteX4" fmla="*/ 3619500 w 7790343"/>
                <a:gd name="connsiteY4" fmla="*/ 472386 h 4987236"/>
                <a:gd name="connsiteX5" fmla="*/ 2714625 w 7790343"/>
                <a:gd name="connsiteY5" fmla="*/ 2196411 h 4987236"/>
                <a:gd name="connsiteX6" fmla="*/ 4095750 w 7790343"/>
                <a:gd name="connsiteY6" fmla="*/ 2082111 h 4987236"/>
                <a:gd name="connsiteX7" fmla="*/ 4543425 w 7790343"/>
                <a:gd name="connsiteY7" fmla="*/ 1777311 h 4987236"/>
                <a:gd name="connsiteX8" fmla="*/ 5010150 w 7790343"/>
                <a:gd name="connsiteY8" fmla="*/ 1472511 h 4987236"/>
                <a:gd name="connsiteX9" fmla="*/ 6086475 w 7790343"/>
                <a:gd name="connsiteY9" fmla="*/ 824811 h 4987236"/>
                <a:gd name="connsiteX10" fmla="*/ 6867525 w 7790343"/>
                <a:gd name="connsiteY10" fmla="*/ 653361 h 4987236"/>
                <a:gd name="connsiteX11" fmla="*/ 7448550 w 7790343"/>
                <a:gd name="connsiteY11" fmla="*/ 862911 h 4987236"/>
                <a:gd name="connsiteX12" fmla="*/ 7648575 w 7790343"/>
                <a:gd name="connsiteY12" fmla="*/ 1482036 h 4987236"/>
                <a:gd name="connsiteX13" fmla="*/ 7762875 w 7790343"/>
                <a:gd name="connsiteY13" fmla="*/ 2634561 h 4987236"/>
                <a:gd name="connsiteX14" fmla="*/ 7115175 w 7790343"/>
                <a:gd name="connsiteY14" fmla="*/ 3044136 h 4987236"/>
                <a:gd name="connsiteX15" fmla="*/ 6010275 w 7790343"/>
                <a:gd name="connsiteY15" fmla="*/ 3339411 h 4987236"/>
                <a:gd name="connsiteX16" fmla="*/ 3867150 w 7790343"/>
                <a:gd name="connsiteY16" fmla="*/ 3844236 h 4987236"/>
                <a:gd name="connsiteX17" fmla="*/ 1819275 w 7790343"/>
                <a:gd name="connsiteY17" fmla="*/ 3329886 h 4987236"/>
                <a:gd name="connsiteX18" fmla="*/ 552450 w 7790343"/>
                <a:gd name="connsiteY18" fmla="*/ 3263211 h 4987236"/>
                <a:gd name="connsiteX19" fmla="*/ 66675 w 7790343"/>
                <a:gd name="connsiteY19" fmla="*/ 4987236 h 4987236"/>
                <a:gd name="connsiteX0" fmla="*/ 0 w 7790343"/>
                <a:gd name="connsiteY0" fmla="*/ 24711 h 4987236"/>
                <a:gd name="connsiteX1" fmla="*/ 828675 w 7790343"/>
                <a:gd name="connsiteY1" fmla="*/ 15186 h 4987236"/>
                <a:gd name="connsiteX2" fmla="*/ 1581150 w 7790343"/>
                <a:gd name="connsiteY2" fmla="*/ 5661 h 4987236"/>
                <a:gd name="connsiteX3" fmla="*/ 2705100 w 7790343"/>
                <a:gd name="connsiteY3" fmla="*/ 110436 h 4987236"/>
                <a:gd name="connsiteX4" fmla="*/ 3619500 w 7790343"/>
                <a:gd name="connsiteY4" fmla="*/ 472386 h 4987236"/>
                <a:gd name="connsiteX5" fmla="*/ 4714875 w 7790343"/>
                <a:gd name="connsiteY5" fmla="*/ 1005786 h 4987236"/>
                <a:gd name="connsiteX6" fmla="*/ 4095750 w 7790343"/>
                <a:gd name="connsiteY6" fmla="*/ 2082111 h 4987236"/>
                <a:gd name="connsiteX7" fmla="*/ 4543425 w 7790343"/>
                <a:gd name="connsiteY7" fmla="*/ 1777311 h 4987236"/>
                <a:gd name="connsiteX8" fmla="*/ 5010150 w 7790343"/>
                <a:gd name="connsiteY8" fmla="*/ 1472511 h 4987236"/>
                <a:gd name="connsiteX9" fmla="*/ 6086475 w 7790343"/>
                <a:gd name="connsiteY9" fmla="*/ 824811 h 4987236"/>
                <a:gd name="connsiteX10" fmla="*/ 6867525 w 7790343"/>
                <a:gd name="connsiteY10" fmla="*/ 653361 h 4987236"/>
                <a:gd name="connsiteX11" fmla="*/ 7448550 w 7790343"/>
                <a:gd name="connsiteY11" fmla="*/ 862911 h 4987236"/>
                <a:gd name="connsiteX12" fmla="*/ 7648575 w 7790343"/>
                <a:gd name="connsiteY12" fmla="*/ 1482036 h 4987236"/>
                <a:gd name="connsiteX13" fmla="*/ 7762875 w 7790343"/>
                <a:gd name="connsiteY13" fmla="*/ 2634561 h 4987236"/>
                <a:gd name="connsiteX14" fmla="*/ 7115175 w 7790343"/>
                <a:gd name="connsiteY14" fmla="*/ 3044136 h 4987236"/>
                <a:gd name="connsiteX15" fmla="*/ 6010275 w 7790343"/>
                <a:gd name="connsiteY15" fmla="*/ 3339411 h 4987236"/>
                <a:gd name="connsiteX16" fmla="*/ 3867150 w 7790343"/>
                <a:gd name="connsiteY16" fmla="*/ 3844236 h 4987236"/>
                <a:gd name="connsiteX17" fmla="*/ 1819275 w 7790343"/>
                <a:gd name="connsiteY17" fmla="*/ 3329886 h 4987236"/>
                <a:gd name="connsiteX18" fmla="*/ 552450 w 7790343"/>
                <a:gd name="connsiteY18" fmla="*/ 3263211 h 4987236"/>
                <a:gd name="connsiteX19" fmla="*/ 66675 w 7790343"/>
                <a:gd name="connsiteY19" fmla="*/ 4987236 h 4987236"/>
                <a:gd name="connsiteX0" fmla="*/ 0 w 7790343"/>
                <a:gd name="connsiteY0" fmla="*/ 24711 h 4987236"/>
                <a:gd name="connsiteX1" fmla="*/ 828675 w 7790343"/>
                <a:gd name="connsiteY1" fmla="*/ 15186 h 4987236"/>
                <a:gd name="connsiteX2" fmla="*/ 1581150 w 7790343"/>
                <a:gd name="connsiteY2" fmla="*/ 5661 h 4987236"/>
                <a:gd name="connsiteX3" fmla="*/ 2705100 w 7790343"/>
                <a:gd name="connsiteY3" fmla="*/ 110436 h 4987236"/>
                <a:gd name="connsiteX4" fmla="*/ 3619500 w 7790343"/>
                <a:gd name="connsiteY4" fmla="*/ 472386 h 4987236"/>
                <a:gd name="connsiteX5" fmla="*/ 4714875 w 7790343"/>
                <a:gd name="connsiteY5" fmla="*/ 1005786 h 4987236"/>
                <a:gd name="connsiteX6" fmla="*/ 4876800 w 7790343"/>
                <a:gd name="connsiteY6" fmla="*/ 1215336 h 4987236"/>
                <a:gd name="connsiteX7" fmla="*/ 4543425 w 7790343"/>
                <a:gd name="connsiteY7" fmla="*/ 1777311 h 4987236"/>
                <a:gd name="connsiteX8" fmla="*/ 5010150 w 7790343"/>
                <a:gd name="connsiteY8" fmla="*/ 1472511 h 4987236"/>
                <a:gd name="connsiteX9" fmla="*/ 6086475 w 7790343"/>
                <a:gd name="connsiteY9" fmla="*/ 824811 h 4987236"/>
                <a:gd name="connsiteX10" fmla="*/ 6867525 w 7790343"/>
                <a:gd name="connsiteY10" fmla="*/ 653361 h 4987236"/>
                <a:gd name="connsiteX11" fmla="*/ 7448550 w 7790343"/>
                <a:gd name="connsiteY11" fmla="*/ 862911 h 4987236"/>
                <a:gd name="connsiteX12" fmla="*/ 7648575 w 7790343"/>
                <a:gd name="connsiteY12" fmla="*/ 1482036 h 4987236"/>
                <a:gd name="connsiteX13" fmla="*/ 7762875 w 7790343"/>
                <a:gd name="connsiteY13" fmla="*/ 2634561 h 4987236"/>
                <a:gd name="connsiteX14" fmla="*/ 7115175 w 7790343"/>
                <a:gd name="connsiteY14" fmla="*/ 3044136 h 4987236"/>
                <a:gd name="connsiteX15" fmla="*/ 6010275 w 7790343"/>
                <a:gd name="connsiteY15" fmla="*/ 3339411 h 4987236"/>
                <a:gd name="connsiteX16" fmla="*/ 3867150 w 7790343"/>
                <a:gd name="connsiteY16" fmla="*/ 3844236 h 4987236"/>
                <a:gd name="connsiteX17" fmla="*/ 1819275 w 7790343"/>
                <a:gd name="connsiteY17" fmla="*/ 3329886 h 4987236"/>
                <a:gd name="connsiteX18" fmla="*/ 552450 w 7790343"/>
                <a:gd name="connsiteY18" fmla="*/ 3263211 h 4987236"/>
                <a:gd name="connsiteX19" fmla="*/ 66675 w 7790343"/>
                <a:gd name="connsiteY19" fmla="*/ 4987236 h 4987236"/>
                <a:gd name="connsiteX0" fmla="*/ 0 w 7790343"/>
                <a:gd name="connsiteY0" fmla="*/ 24711 h 4987236"/>
                <a:gd name="connsiteX1" fmla="*/ 828675 w 7790343"/>
                <a:gd name="connsiteY1" fmla="*/ 15186 h 4987236"/>
                <a:gd name="connsiteX2" fmla="*/ 1581150 w 7790343"/>
                <a:gd name="connsiteY2" fmla="*/ 5661 h 4987236"/>
                <a:gd name="connsiteX3" fmla="*/ 2705100 w 7790343"/>
                <a:gd name="connsiteY3" fmla="*/ 110436 h 4987236"/>
                <a:gd name="connsiteX4" fmla="*/ 3619500 w 7790343"/>
                <a:gd name="connsiteY4" fmla="*/ 472386 h 4987236"/>
                <a:gd name="connsiteX5" fmla="*/ 4714875 w 7790343"/>
                <a:gd name="connsiteY5" fmla="*/ 1005786 h 4987236"/>
                <a:gd name="connsiteX6" fmla="*/ 4876800 w 7790343"/>
                <a:gd name="connsiteY6" fmla="*/ 1215336 h 4987236"/>
                <a:gd name="connsiteX7" fmla="*/ 4943475 w 7790343"/>
                <a:gd name="connsiteY7" fmla="*/ 1310586 h 4987236"/>
                <a:gd name="connsiteX8" fmla="*/ 5010150 w 7790343"/>
                <a:gd name="connsiteY8" fmla="*/ 1472511 h 4987236"/>
                <a:gd name="connsiteX9" fmla="*/ 6086475 w 7790343"/>
                <a:gd name="connsiteY9" fmla="*/ 824811 h 4987236"/>
                <a:gd name="connsiteX10" fmla="*/ 6867525 w 7790343"/>
                <a:gd name="connsiteY10" fmla="*/ 653361 h 4987236"/>
                <a:gd name="connsiteX11" fmla="*/ 7448550 w 7790343"/>
                <a:gd name="connsiteY11" fmla="*/ 862911 h 4987236"/>
                <a:gd name="connsiteX12" fmla="*/ 7648575 w 7790343"/>
                <a:gd name="connsiteY12" fmla="*/ 1482036 h 4987236"/>
                <a:gd name="connsiteX13" fmla="*/ 7762875 w 7790343"/>
                <a:gd name="connsiteY13" fmla="*/ 2634561 h 4987236"/>
                <a:gd name="connsiteX14" fmla="*/ 7115175 w 7790343"/>
                <a:gd name="connsiteY14" fmla="*/ 3044136 h 4987236"/>
                <a:gd name="connsiteX15" fmla="*/ 6010275 w 7790343"/>
                <a:gd name="connsiteY15" fmla="*/ 3339411 h 4987236"/>
                <a:gd name="connsiteX16" fmla="*/ 3867150 w 7790343"/>
                <a:gd name="connsiteY16" fmla="*/ 3844236 h 4987236"/>
                <a:gd name="connsiteX17" fmla="*/ 1819275 w 7790343"/>
                <a:gd name="connsiteY17" fmla="*/ 3329886 h 4987236"/>
                <a:gd name="connsiteX18" fmla="*/ 552450 w 7790343"/>
                <a:gd name="connsiteY18" fmla="*/ 3263211 h 4987236"/>
                <a:gd name="connsiteX19" fmla="*/ 66675 w 7790343"/>
                <a:gd name="connsiteY19" fmla="*/ 4987236 h 4987236"/>
                <a:gd name="connsiteX0" fmla="*/ 0 w 7790343"/>
                <a:gd name="connsiteY0" fmla="*/ 24711 h 4987236"/>
                <a:gd name="connsiteX1" fmla="*/ 828675 w 7790343"/>
                <a:gd name="connsiteY1" fmla="*/ 15186 h 4987236"/>
                <a:gd name="connsiteX2" fmla="*/ 1581150 w 7790343"/>
                <a:gd name="connsiteY2" fmla="*/ 5661 h 4987236"/>
                <a:gd name="connsiteX3" fmla="*/ 2705100 w 7790343"/>
                <a:gd name="connsiteY3" fmla="*/ 110436 h 4987236"/>
                <a:gd name="connsiteX4" fmla="*/ 3619500 w 7790343"/>
                <a:gd name="connsiteY4" fmla="*/ 472386 h 4987236"/>
                <a:gd name="connsiteX5" fmla="*/ 4714875 w 7790343"/>
                <a:gd name="connsiteY5" fmla="*/ 1005786 h 4987236"/>
                <a:gd name="connsiteX6" fmla="*/ 4876800 w 7790343"/>
                <a:gd name="connsiteY6" fmla="*/ 1215336 h 4987236"/>
                <a:gd name="connsiteX7" fmla="*/ 4943475 w 7790343"/>
                <a:gd name="connsiteY7" fmla="*/ 1310586 h 4987236"/>
                <a:gd name="connsiteX8" fmla="*/ 5257800 w 7790343"/>
                <a:gd name="connsiteY8" fmla="*/ 1329636 h 4987236"/>
                <a:gd name="connsiteX9" fmla="*/ 6086475 w 7790343"/>
                <a:gd name="connsiteY9" fmla="*/ 824811 h 4987236"/>
                <a:gd name="connsiteX10" fmla="*/ 6867525 w 7790343"/>
                <a:gd name="connsiteY10" fmla="*/ 653361 h 4987236"/>
                <a:gd name="connsiteX11" fmla="*/ 7448550 w 7790343"/>
                <a:gd name="connsiteY11" fmla="*/ 862911 h 4987236"/>
                <a:gd name="connsiteX12" fmla="*/ 7648575 w 7790343"/>
                <a:gd name="connsiteY12" fmla="*/ 1482036 h 4987236"/>
                <a:gd name="connsiteX13" fmla="*/ 7762875 w 7790343"/>
                <a:gd name="connsiteY13" fmla="*/ 2634561 h 4987236"/>
                <a:gd name="connsiteX14" fmla="*/ 7115175 w 7790343"/>
                <a:gd name="connsiteY14" fmla="*/ 3044136 h 4987236"/>
                <a:gd name="connsiteX15" fmla="*/ 6010275 w 7790343"/>
                <a:gd name="connsiteY15" fmla="*/ 3339411 h 4987236"/>
                <a:gd name="connsiteX16" fmla="*/ 3867150 w 7790343"/>
                <a:gd name="connsiteY16" fmla="*/ 3844236 h 4987236"/>
                <a:gd name="connsiteX17" fmla="*/ 1819275 w 7790343"/>
                <a:gd name="connsiteY17" fmla="*/ 3329886 h 4987236"/>
                <a:gd name="connsiteX18" fmla="*/ 552450 w 7790343"/>
                <a:gd name="connsiteY18" fmla="*/ 3263211 h 4987236"/>
                <a:gd name="connsiteX19" fmla="*/ 66675 w 7790343"/>
                <a:gd name="connsiteY19" fmla="*/ 4987236 h 4987236"/>
                <a:gd name="connsiteX0" fmla="*/ 0 w 7790343"/>
                <a:gd name="connsiteY0" fmla="*/ 24711 h 4987236"/>
                <a:gd name="connsiteX1" fmla="*/ 828675 w 7790343"/>
                <a:gd name="connsiteY1" fmla="*/ 15186 h 4987236"/>
                <a:gd name="connsiteX2" fmla="*/ 1581150 w 7790343"/>
                <a:gd name="connsiteY2" fmla="*/ 5661 h 4987236"/>
                <a:gd name="connsiteX3" fmla="*/ 2705100 w 7790343"/>
                <a:gd name="connsiteY3" fmla="*/ 110436 h 4987236"/>
                <a:gd name="connsiteX4" fmla="*/ 3619500 w 7790343"/>
                <a:gd name="connsiteY4" fmla="*/ 472386 h 4987236"/>
                <a:gd name="connsiteX5" fmla="*/ 4714875 w 7790343"/>
                <a:gd name="connsiteY5" fmla="*/ 1005786 h 4987236"/>
                <a:gd name="connsiteX6" fmla="*/ 4876800 w 7790343"/>
                <a:gd name="connsiteY6" fmla="*/ 1215336 h 4987236"/>
                <a:gd name="connsiteX7" fmla="*/ 4943475 w 7790343"/>
                <a:gd name="connsiteY7" fmla="*/ 1310586 h 4987236"/>
                <a:gd name="connsiteX8" fmla="*/ 5257800 w 7790343"/>
                <a:gd name="connsiteY8" fmla="*/ 1329636 h 4987236"/>
                <a:gd name="connsiteX9" fmla="*/ 6086475 w 7790343"/>
                <a:gd name="connsiteY9" fmla="*/ 824811 h 4987236"/>
                <a:gd name="connsiteX10" fmla="*/ 6867525 w 7790343"/>
                <a:gd name="connsiteY10" fmla="*/ 653361 h 4987236"/>
                <a:gd name="connsiteX11" fmla="*/ 7448550 w 7790343"/>
                <a:gd name="connsiteY11" fmla="*/ 862911 h 4987236"/>
                <a:gd name="connsiteX12" fmla="*/ 7648575 w 7790343"/>
                <a:gd name="connsiteY12" fmla="*/ 1482036 h 4987236"/>
                <a:gd name="connsiteX13" fmla="*/ 7762875 w 7790343"/>
                <a:gd name="connsiteY13" fmla="*/ 2634561 h 4987236"/>
                <a:gd name="connsiteX14" fmla="*/ 7115175 w 7790343"/>
                <a:gd name="connsiteY14" fmla="*/ 3044136 h 4987236"/>
                <a:gd name="connsiteX15" fmla="*/ 6010275 w 7790343"/>
                <a:gd name="connsiteY15" fmla="*/ 3339411 h 4987236"/>
                <a:gd name="connsiteX16" fmla="*/ 3867150 w 7790343"/>
                <a:gd name="connsiteY16" fmla="*/ 3844236 h 4987236"/>
                <a:gd name="connsiteX17" fmla="*/ 1819275 w 7790343"/>
                <a:gd name="connsiteY17" fmla="*/ 3329886 h 4987236"/>
                <a:gd name="connsiteX18" fmla="*/ 552450 w 7790343"/>
                <a:gd name="connsiteY18" fmla="*/ 3263211 h 4987236"/>
                <a:gd name="connsiteX19" fmla="*/ 66675 w 7790343"/>
                <a:gd name="connsiteY19" fmla="*/ 4987236 h 4987236"/>
                <a:gd name="connsiteX0" fmla="*/ 0 w 7790343"/>
                <a:gd name="connsiteY0" fmla="*/ 24711 h 4987236"/>
                <a:gd name="connsiteX1" fmla="*/ 828675 w 7790343"/>
                <a:gd name="connsiteY1" fmla="*/ 15186 h 4987236"/>
                <a:gd name="connsiteX2" fmla="*/ 1581150 w 7790343"/>
                <a:gd name="connsiteY2" fmla="*/ 5661 h 4987236"/>
                <a:gd name="connsiteX3" fmla="*/ 2705100 w 7790343"/>
                <a:gd name="connsiteY3" fmla="*/ 110436 h 4987236"/>
                <a:gd name="connsiteX4" fmla="*/ 3619500 w 7790343"/>
                <a:gd name="connsiteY4" fmla="*/ 472386 h 4987236"/>
                <a:gd name="connsiteX5" fmla="*/ 4714875 w 7790343"/>
                <a:gd name="connsiteY5" fmla="*/ 1005786 h 4987236"/>
                <a:gd name="connsiteX6" fmla="*/ 4876800 w 7790343"/>
                <a:gd name="connsiteY6" fmla="*/ 1215336 h 4987236"/>
                <a:gd name="connsiteX7" fmla="*/ 5067300 w 7790343"/>
                <a:gd name="connsiteY7" fmla="*/ 958161 h 4987236"/>
                <a:gd name="connsiteX8" fmla="*/ 5257800 w 7790343"/>
                <a:gd name="connsiteY8" fmla="*/ 1329636 h 4987236"/>
                <a:gd name="connsiteX9" fmla="*/ 6086475 w 7790343"/>
                <a:gd name="connsiteY9" fmla="*/ 824811 h 4987236"/>
                <a:gd name="connsiteX10" fmla="*/ 6867525 w 7790343"/>
                <a:gd name="connsiteY10" fmla="*/ 653361 h 4987236"/>
                <a:gd name="connsiteX11" fmla="*/ 7448550 w 7790343"/>
                <a:gd name="connsiteY11" fmla="*/ 862911 h 4987236"/>
                <a:gd name="connsiteX12" fmla="*/ 7648575 w 7790343"/>
                <a:gd name="connsiteY12" fmla="*/ 1482036 h 4987236"/>
                <a:gd name="connsiteX13" fmla="*/ 7762875 w 7790343"/>
                <a:gd name="connsiteY13" fmla="*/ 2634561 h 4987236"/>
                <a:gd name="connsiteX14" fmla="*/ 7115175 w 7790343"/>
                <a:gd name="connsiteY14" fmla="*/ 3044136 h 4987236"/>
                <a:gd name="connsiteX15" fmla="*/ 6010275 w 7790343"/>
                <a:gd name="connsiteY15" fmla="*/ 3339411 h 4987236"/>
                <a:gd name="connsiteX16" fmla="*/ 3867150 w 7790343"/>
                <a:gd name="connsiteY16" fmla="*/ 3844236 h 4987236"/>
                <a:gd name="connsiteX17" fmla="*/ 1819275 w 7790343"/>
                <a:gd name="connsiteY17" fmla="*/ 3329886 h 4987236"/>
                <a:gd name="connsiteX18" fmla="*/ 552450 w 7790343"/>
                <a:gd name="connsiteY18" fmla="*/ 3263211 h 4987236"/>
                <a:gd name="connsiteX19" fmla="*/ 66675 w 7790343"/>
                <a:gd name="connsiteY19" fmla="*/ 4987236 h 4987236"/>
                <a:gd name="connsiteX0" fmla="*/ 0 w 7790343"/>
                <a:gd name="connsiteY0" fmla="*/ 24711 h 4987236"/>
                <a:gd name="connsiteX1" fmla="*/ 828675 w 7790343"/>
                <a:gd name="connsiteY1" fmla="*/ 15186 h 4987236"/>
                <a:gd name="connsiteX2" fmla="*/ 1581150 w 7790343"/>
                <a:gd name="connsiteY2" fmla="*/ 5661 h 4987236"/>
                <a:gd name="connsiteX3" fmla="*/ 2705100 w 7790343"/>
                <a:gd name="connsiteY3" fmla="*/ 110436 h 4987236"/>
                <a:gd name="connsiteX4" fmla="*/ 3619500 w 7790343"/>
                <a:gd name="connsiteY4" fmla="*/ 472386 h 4987236"/>
                <a:gd name="connsiteX5" fmla="*/ 4714875 w 7790343"/>
                <a:gd name="connsiteY5" fmla="*/ 1005786 h 4987236"/>
                <a:gd name="connsiteX6" fmla="*/ 4886325 w 7790343"/>
                <a:gd name="connsiteY6" fmla="*/ 1005786 h 4987236"/>
                <a:gd name="connsiteX7" fmla="*/ 5067300 w 7790343"/>
                <a:gd name="connsiteY7" fmla="*/ 958161 h 4987236"/>
                <a:gd name="connsiteX8" fmla="*/ 5257800 w 7790343"/>
                <a:gd name="connsiteY8" fmla="*/ 1329636 h 4987236"/>
                <a:gd name="connsiteX9" fmla="*/ 6086475 w 7790343"/>
                <a:gd name="connsiteY9" fmla="*/ 824811 h 4987236"/>
                <a:gd name="connsiteX10" fmla="*/ 6867525 w 7790343"/>
                <a:gd name="connsiteY10" fmla="*/ 653361 h 4987236"/>
                <a:gd name="connsiteX11" fmla="*/ 7448550 w 7790343"/>
                <a:gd name="connsiteY11" fmla="*/ 862911 h 4987236"/>
                <a:gd name="connsiteX12" fmla="*/ 7648575 w 7790343"/>
                <a:gd name="connsiteY12" fmla="*/ 1482036 h 4987236"/>
                <a:gd name="connsiteX13" fmla="*/ 7762875 w 7790343"/>
                <a:gd name="connsiteY13" fmla="*/ 2634561 h 4987236"/>
                <a:gd name="connsiteX14" fmla="*/ 7115175 w 7790343"/>
                <a:gd name="connsiteY14" fmla="*/ 3044136 h 4987236"/>
                <a:gd name="connsiteX15" fmla="*/ 6010275 w 7790343"/>
                <a:gd name="connsiteY15" fmla="*/ 3339411 h 4987236"/>
                <a:gd name="connsiteX16" fmla="*/ 3867150 w 7790343"/>
                <a:gd name="connsiteY16" fmla="*/ 3844236 h 4987236"/>
                <a:gd name="connsiteX17" fmla="*/ 1819275 w 7790343"/>
                <a:gd name="connsiteY17" fmla="*/ 3329886 h 4987236"/>
                <a:gd name="connsiteX18" fmla="*/ 552450 w 7790343"/>
                <a:gd name="connsiteY18" fmla="*/ 3263211 h 4987236"/>
                <a:gd name="connsiteX19" fmla="*/ 66675 w 7790343"/>
                <a:gd name="connsiteY19" fmla="*/ 4987236 h 4987236"/>
                <a:gd name="connsiteX0" fmla="*/ 0 w 7790343"/>
                <a:gd name="connsiteY0" fmla="*/ 24711 h 4987236"/>
                <a:gd name="connsiteX1" fmla="*/ 828675 w 7790343"/>
                <a:gd name="connsiteY1" fmla="*/ 15186 h 4987236"/>
                <a:gd name="connsiteX2" fmla="*/ 1581150 w 7790343"/>
                <a:gd name="connsiteY2" fmla="*/ 5661 h 4987236"/>
                <a:gd name="connsiteX3" fmla="*/ 2705100 w 7790343"/>
                <a:gd name="connsiteY3" fmla="*/ 110436 h 4987236"/>
                <a:gd name="connsiteX4" fmla="*/ 3619500 w 7790343"/>
                <a:gd name="connsiteY4" fmla="*/ 472386 h 4987236"/>
                <a:gd name="connsiteX5" fmla="*/ 4714875 w 7790343"/>
                <a:gd name="connsiteY5" fmla="*/ 1005786 h 4987236"/>
                <a:gd name="connsiteX6" fmla="*/ 4886325 w 7790343"/>
                <a:gd name="connsiteY6" fmla="*/ 1005786 h 4987236"/>
                <a:gd name="connsiteX7" fmla="*/ 5067300 w 7790343"/>
                <a:gd name="connsiteY7" fmla="*/ 958161 h 4987236"/>
                <a:gd name="connsiteX8" fmla="*/ 5467350 w 7790343"/>
                <a:gd name="connsiteY8" fmla="*/ 939111 h 4987236"/>
                <a:gd name="connsiteX9" fmla="*/ 6086475 w 7790343"/>
                <a:gd name="connsiteY9" fmla="*/ 824811 h 4987236"/>
                <a:gd name="connsiteX10" fmla="*/ 6867525 w 7790343"/>
                <a:gd name="connsiteY10" fmla="*/ 653361 h 4987236"/>
                <a:gd name="connsiteX11" fmla="*/ 7448550 w 7790343"/>
                <a:gd name="connsiteY11" fmla="*/ 862911 h 4987236"/>
                <a:gd name="connsiteX12" fmla="*/ 7648575 w 7790343"/>
                <a:gd name="connsiteY12" fmla="*/ 1482036 h 4987236"/>
                <a:gd name="connsiteX13" fmla="*/ 7762875 w 7790343"/>
                <a:gd name="connsiteY13" fmla="*/ 2634561 h 4987236"/>
                <a:gd name="connsiteX14" fmla="*/ 7115175 w 7790343"/>
                <a:gd name="connsiteY14" fmla="*/ 3044136 h 4987236"/>
                <a:gd name="connsiteX15" fmla="*/ 6010275 w 7790343"/>
                <a:gd name="connsiteY15" fmla="*/ 3339411 h 4987236"/>
                <a:gd name="connsiteX16" fmla="*/ 3867150 w 7790343"/>
                <a:gd name="connsiteY16" fmla="*/ 3844236 h 4987236"/>
                <a:gd name="connsiteX17" fmla="*/ 1819275 w 7790343"/>
                <a:gd name="connsiteY17" fmla="*/ 3329886 h 4987236"/>
                <a:gd name="connsiteX18" fmla="*/ 552450 w 7790343"/>
                <a:gd name="connsiteY18" fmla="*/ 3263211 h 4987236"/>
                <a:gd name="connsiteX19" fmla="*/ 66675 w 7790343"/>
                <a:gd name="connsiteY19" fmla="*/ 4987236 h 4987236"/>
                <a:gd name="connsiteX0" fmla="*/ 0 w 7790343"/>
                <a:gd name="connsiteY0" fmla="*/ 23831 h 4986356"/>
                <a:gd name="connsiteX1" fmla="*/ 828675 w 7790343"/>
                <a:gd name="connsiteY1" fmla="*/ 14306 h 4986356"/>
                <a:gd name="connsiteX2" fmla="*/ 2705100 w 7790343"/>
                <a:gd name="connsiteY2" fmla="*/ 109556 h 4986356"/>
                <a:gd name="connsiteX3" fmla="*/ 3619500 w 7790343"/>
                <a:gd name="connsiteY3" fmla="*/ 471506 h 4986356"/>
                <a:gd name="connsiteX4" fmla="*/ 4714875 w 7790343"/>
                <a:gd name="connsiteY4" fmla="*/ 1004906 h 4986356"/>
                <a:gd name="connsiteX5" fmla="*/ 4886325 w 7790343"/>
                <a:gd name="connsiteY5" fmla="*/ 1004906 h 4986356"/>
                <a:gd name="connsiteX6" fmla="*/ 5067300 w 7790343"/>
                <a:gd name="connsiteY6" fmla="*/ 957281 h 4986356"/>
                <a:gd name="connsiteX7" fmla="*/ 5467350 w 7790343"/>
                <a:gd name="connsiteY7" fmla="*/ 938231 h 4986356"/>
                <a:gd name="connsiteX8" fmla="*/ 6086475 w 7790343"/>
                <a:gd name="connsiteY8" fmla="*/ 823931 h 4986356"/>
                <a:gd name="connsiteX9" fmla="*/ 6867525 w 7790343"/>
                <a:gd name="connsiteY9" fmla="*/ 652481 h 4986356"/>
                <a:gd name="connsiteX10" fmla="*/ 7448550 w 7790343"/>
                <a:gd name="connsiteY10" fmla="*/ 862031 h 4986356"/>
                <a:gd name="connsiteX11" fmla="*/ 7648575 w 7790343"/>
                <a:gd name="connsiteY11" fmla="*/ 1481156 h 4986356"/>
                <a:gd name="connsiteX12" fmla="*/ 7762875 w 7790343"/>
                <a:gd name="connsiteY12" fmla="*/ 2633681 h 4986356"/>
                <a:gd name="connsiteX13" fmla="*/ 7115175 w 7790343"/>
                <a:gd name="connsiteY13" fmla="*/ 3043256 h 4986356"/>
                <a:gd name="connsiteX14" fmla="*/ 6010275 w 7790343"/>
                <a:gd name="connsiteY14" fmla="*/ 3338531 h 4986356"/>
                <a:gd name="connsiteX15" fmla="*/ 3867150 w 7790343"/>
                <a:gd name="connsiteY15" fmla="*/ 3843356 h 4986356"/>
                <a:gd name="connsiteX16" fmla="*/ 1819275 w 7790343"/>
                <a:gd name="connsiteY16" fmla="*/ 3329006 h 4986356"/>
                <a:gd name="connsiteX17" fmla="*/ 552450 w 7790343"/>
                <a:gd name="connsiteY17" fmla="*/ 3262331 h 4986356"/>
                <a:gd name="connsiteX18" fmla="*/ 66675 w 7790343"/>
                <a:gd name="connsiteY18" fmla="*/ 4986356 h 4986356"/>
                <a:gd name="connsiteX0" fmla="*/ 0 w 7790343"/>
                <a:gd name="connsiteY0" fmla="*/ 23831 h 4986356"/>
                <a:gd name="connsiteX1" fmla="*/ 828675 w 7790343"/>
                <a:gd name="connsiteY1" fmla="*/ 14306 h 4986356"/>
                <a:gd name="connsiteX2" fmla="*/ 2705100 w 7790343"/>
                <a:gd name="connsiteY2" fmla="*/ 109556 h 4986356"/>
                <a:gd name="connsiteX3" fmla="*/ 3619500 w 7790343"/>
                <a:gd name="connsiteY3" fmla="*/ 471506 h 4986356"/>
                <a:gd name="connsiteX4" fmla="*/ 4714875 w 7790343"/>
                <a:gd name="connsiteY4" fmla="*/ 1004906 h 4986356"/>
                <a:gd name="connsiteX5" fmla="*/ 4886325 w 7790343"/>
                <a:gd name="connsiteY5" fmla="*/ 1004906 h 4986356"/>
                <a:gd name="connsiteX6" fmla="*/ 5467350 w 7790343"/>
                <a:gd name="connsiteY6" fmla="*/ 938231 h 4986356"/>
                <a:gd name="connsiteX7" fmla="*/ 6086475 w 7790343"/>
                <a:gd name="connsiteY7" fmla="*/ 823931 h 4986356"/>
                <a:gd name="connsiteX8" fmla="*/ 6867525 w 7790343"/>
                <a:gd name="connsiteY8" fmla="*/ 652481 h 4986356"/>
                <a:gd name="connsiteX9" fmla="*/ 7448550 w 7790343"/>
                <a:gd name="connsiteY9" fmla="*/ 862031 h 4986356"/>
                <a:gd name="connsiteX10" fmla="*/ 7648575 w 7790343"/>
                <a:gd name="connsiteY10" fmla="*/ 1481156 h 4986356"/>
                <a:gd name="connsiteX11" fmla="*/ 7762875 w 7790343"/>
                <a:gd name="connsiteY11" fmla="*/ 2633681 h 4986356"/>
                <a:gd name="connsiteX12" fmla="*/ 7115175 w 7790343"/>
                <a:gd name="connsiteY12" fmla="*/ 3043256 h 4986356"/>
                <a:gd name="connsiteX13" fmla="*/ 6010275 w 7790343"/>
                <a:gd name="connsiteY13" fmla="*/ 3338531 h 4986356"/>
                <a:gd name="connsiteX14" fmla="*/ 3867150 w 7790343"/>
                <a:gd name="connsiteY14" fmla="*/ 3843356 h 4986356"/>
                <a:gd name="connsiteX15" fmla="*/ 1819275 w 7790343"/>
                <a:gd name="connsiteY15" fmla="*/ 3329006 h 4986356"/>
                <a:gd name="connsiteX16" fmla="*/ 552450 w 7790343"/>
                <a:gd name="connsiteY16" fmla="*/ 3262331 h 4986356"/>
                <a:gd name="connsiteX17" fmla="*/ 66675 w 7790343"/>
                <a:gd name="connsiteY17" fmla="*/ 4986356 h 4986356"/>
                <a:gd name="connsiteX0" fmla="*/ 0 w 7790343"/>
                <a:gd name="connsiteY0" fmla="*/ 23831 h 4986356"/>
                <a:gd name="connsiteX1" fmla="*/ 828675 w 7790343"/>
                <a:gd name="connsiteY1" fmla="*/ 14306 h 4986356"/>
                <a:gd name="connsiteX2" fmla="*/ 2705100 w 7790343"/>
                <a:gd name="connsiteY2" fmla="*/ 109556 h 4986356"/>
                <a:gd name="connsiteX3" fmla="*/ 3619500 w 7790343"/>
                <a:gd name="connsiteY3" fmla="*/ 471506 h 4986356"/>
                <a:gd name="connsiteX4" fmla="*/ 4714875 w 7790343"/>
                <a:gd name="connsiteY4" fmla="*/ 1004906 h 4986356"/>
                <a:gd name="connsiteX5" fmla="*/ 5467350 w 7790343"/>
                <a:gd name="connsiteY5" fmla="*/ 938231 h 4986356"/>
                <a:gd name="connsiteX6" fmla="*/ 6086475 w 7790343"/>
                <a:gd name="connsiteY6" fmla="*/ 823931 h 4986356"/>
                <a:gd name="connsiteX7" fmla="*/ 6867525 w 7790343"/>
                <a:gd name="connsiteY7" fmla="*/ 652481 h 4986356"/>
                <a:gd name="connsiteX8" fmla="*/ 7448550 w 7790343"/>
                <a:gd name="connsiteY8" fmla="*/ 862031 h 4986356"/>
                <a:gd name="connsiteX9" fmla="*/ 7648575 w 7790343"/>
                <a:gd name="connsiteY9" fmla="*/ 1481156 h 4986356"/>
                <a:gd name="connsiteX10" fmla="*/ 7762875 w 7790343"/>
                <a:gd name="connsiteY10" fmla="*/ 2633681 h 4986356"/>
                <a:gd name="connsiteX11" fmla="*/ 7115175 w 7790343"/>
                <a:gd name="connsiteY11" fmla="*/ 3043256 h 4986356"/>
                <a:gd name="connsiteX12" fmla="*/ 6010275 w 7790343"/>
                <a:gd name="connsiteY12" fmla="*/ 3338531 h 4986356"/>
                <a:gd name="connsiteX13" fmla="*/ 3867150 w 7790343"/>
                <a:gd name="connsiteY13" fmla="*/ 3843356 h 4986356"/>
                <a:gd name="connsiteX14" fmla="*/ 1819275 w 7790343"/>
                <a:gd name="connsiteY14" fmla="*/ 3329006 h 4986356"/>
                <a:gd name="connsiteX15" fmla="*/ 552450 w 7790343"/>
                <a:gd name="connsiteY15" fmla="*/ 3262331 h 4986356"/>
                <a:gd name="connsiteX16" fmla="*/ 66675 w 7790343"/>
                <a:gd name="connsiteY16" fmla="*/ 4986356 h 4986356"/>
                <a:gd name="connsiteX0" fmla="*/ 0 w 7790343"/>
                <a:gd name="connsiteY0" fmla="*/ 23831 h 4986356"/>
                <a:gd name="connsiteX1" fmla="*/ 828675 w 7790343"/>
                <a:gd name="connsiteY1" fmla="*/ 14306 h 4986356"/>
                <a:gd name="connsiteX2" fmla="*/ 2705100 w 7790343"/>
                <a:gd name="connsiteY2" fmla="*/ 109556 h 4986356"/>
                <a:gd name="connsiteX3" fmla="*/ 3619500 w 7790343"/>
                <a:gd name="connsiteY3" fmla="*/ 471506 h 4986356"/>
                <a:gd name="connsiteX4" fmla="*/ 4876800 w 7790343"/>
                <a:gd name="connsiteY4" fmla="*/ 785831 h 4986356"/>
                <a:gd name="connsiteX5" fmla="*/ 5467350 w 7790343"/>
                <a:gd name="connsiteY5" fmla="*/ 938231 h 4986356"/>
                <a:gd name="connsiteX6" fmla="*/ 6086475 w 7790343"/>
                <a:gd name="connsiteY6" fmla="*/ 823931 h 4986356"/>
                <a:gd name="connsiteX7" fmla="*/ 6867525 w 7790343"/>
                <a:gd name="connsiteY7" fmla="*/ 652481 h 4986356"/>
                <a:gd name="connsiteX8" fmla="*/ 7448550 w 7790343"/>
                <a:gd name="connsiteY8" fmla="*/ 862031 h 4986356"/>
                <a:gd name="connsiteX9" fmla="*/ 7648575 w 7790343"/>
                <a:gd name="connsiteY9" fmla="*/ 1481156 h 4986356"/>
                <a:gd name="connsiteX10" fmla="*/ 7762875 w 7790343"/>
                <a:gd name="connsiteY10" fmla="*/ 2633681 h 4986356"/>
                <a:gd name="connsiteX11" fmla="*/ 7115175 w 7790343"/>
                <a:gd name="connsiteY11" fmla="*/ 3043256 h 4986356"/>
                <a:gd name="connsiteX12" fmla="*/ 6010275 w 7790343"/>
                <a:gd name="connsiteY12" fmla="*/ 3338531 h 4986356"/>
                <a:gd name="connsiteX13" fmla="*/ 3867150 w 7790343"/>
                <a:gd name="connsiteY13" fmla="*/ 3843356 h 4986356"/>
                <a:gd name="connsiteX14" fmla="*/ 1819275 w 7790343"/>
                <a:gd name="connsiteY14" fmla="*/ 3329006 h 4986356"/>
                <a:gd name="connsiteX15" fmla="*/ 552450 w 7790343"/>
                <a:gd name="connsiteY15" fmla="*/ 3262331 h 4986356"/>
                <a:gd name="connsiteX16" fmla="*/ 66675 w 7790343"/>
                <a:gd name="connsiteY16" fmla="*/ 4986356 h 4986356"/>
                <a:gd name="connsiteX0" fmla="*/ 0 w 7790343"/>
                <a:gd name="connsiteY0" fmla="*/ 23831 h 4986356"/>
                <a:gd name="connsiteX1" fmla="*/ 828675 w 7790343"/>
                <a:gd name="connsiteY1" fmla="*/ 14306 h 4986356"/>
                <a:gd name="connsiteX2" fmla="*/ 2705100 w 7790343"/>
                <a:gd name="connsiteY2" fmla="*/ 109556 h 4986356"/>
                <a:gd name="connsiteX3" fmla="*/ 3619500 w 7790343"/>
                <a:gd name="connsiteY3" fmla="*/ 471506 h 4986356"/>
                <a:gd name="connsiteX4" fmla="*/ 4876800 w 7790343"/>
                <a:gd name="connsiteY4" fmla="*/ 785831 h 4986356"/>
                <a:gd name="connsiteX5" fmla="*/ 5581650 w 7790343"/>
                <a:gd name="connsiteY5" fmla="*/ 804881 h 4986356"/>
                <a:gd name="connsiteX6" fmla="*/ 6086475 w 7790343"/>
                <a:gd name="connsiteY6" fmla="*/ 823931 h 4986356"/>
                <a:gd name="connsiteX7" fmla="*/ 6867525 w 7790343"/>
                <a:gd name="connsiteY7" fmla="*/ 652481 h 4986356"/>
                <a:gd name="connsiteX8" fmla="*/ 7448550 w 7790343"/>
                <a:gd name="connsiteY8" fmla="*/ 862031 h 4986356"/>
                <a:gd name="connsiteX9" fmla="*/ 7648575 w 7790343"/>
                <a:gd name="connsiteY9" fmla="*/ 1481156 h 4986356"/>
                <a:gd name="connsiteX10" fmla="*/ 7762875 w 7790343"/>
                <a:gd name="connsiteY10" fmla="*/ 2633681 h 4986356"/>
                <a:gd name="connsiteX11" fmla="*/ 7115175 w 7790343"/>
                <a:gd name="connsiteY11" fmla="*/ 3043256 h 4986356"/>
                <a:gd name="connsiteX12" fmla="*/ 6010275 w 7790343"/>
                <a:gd name="connsiteY12" fmla="*/ 3338531 h 4986356"/>
                <a:gd name="connsiteX13" fmla="*/ 3867150 w 7790343"/>
                <a:gd name="connsiteY13" fmla="*/ 3843356 h 4986356"/>
                <a:gd name="connsiteX14" fmla="*/ 1819275 w 7790343"/>
                <a:gd name="connsiteY14" fmla="*/ 3329006 h 4986356"/>
                <a:gd name="connsiteX15" fmla="*/ 552450 w 7790343"/>
                <a:gd name="connsiteY15" fmla="*/ 3262331 h 4986356"/>
                <a:gd name="connsiteX16" fmla="*/ 66675 w 7790343"/>
                <a:gd name="connsiteY16" fmla="*/ 4986356 h 4986356"/>
                <a:gd name="connsiteX0" fmla="*/ 0 w 7648931"/>
                <a:gd name="connsiteY0" fmla="*/ 23831 h 4986356"/>
                <a:gd name="connsiteX1" fmla="*/ 828675 w 7648931"/>
                <a:gd name="connsiteY1" fmla="*/ 14306 h 4986356"/>
                <a:gd name="connsiteX2" fmla="*/ 2705100 w 7648931"/>
                <a:gd name="connsiteY2" fmla="*/ 109556 h 4986356"/>
                <a:gd name="connsiteX3" fmla="*/ 3619500 w 7648931"/>
                <a:gd name="connsiteY3" fmla="*/ 471506 h 4986356"/>
                <a:gd name="connsiteX4" fmla="*/ 4876800 w 7648931"/>
                <a:gd name="connsiteY4" fmla="*/ 785831 h 4986356"/>
                <a:gd name="connsiteX5" fmla="*/ 5581650 w 7648931"/>
                <a:gd name="connsiteY5" fmla="*/ 804881 h 4986356"/>
                <a:gd name="connsiteX6" fmla="*/ 6086475 w 7648931"/>
                <a:gd name="connsiteY6" fmla="*/ 823931 h 4986356"/>
                <a:gd name="connsiteX7" fmla="*/ 6867525 w 7648931"/>
                <a:gd name="connsiteY7" fmla="*/ 652481 h 4986356"/>
                <a:gd name="connsiteX8" fmla="*/ 7448550 w 7648931"/>
                <a:gd name="connsiteY8" fmla="*/ 862031 h 4986356"/>
                <a:gd name="connsiteX9" fmla="*/ 7648575 w 7648931"/>
                <a:gd name="connsiteY9" fmla="*/ 1481156 h 4986356"/>
                <a:gd name="connsiteX10" fmla="*/ 7486650 w 7648931"/>
                <a:gd name="connsiteY10" fmla="*/ 2433656 h 4986356"/>
                <a:gd name="connsiteX11" fmla="*/ 7115175 w 7648931"/>
                <a:gd name="connsiteY11" fmla="*/ 3043256 h 4986356"/>
                <a:gd name="connsiteX12" fmla="*/ 6010275 w 7648931"/>
                <a:gd name="connsiteY12" fmla="*/ 3338531 h 4986356"/>
                <a:gd name="connsiteX13" fmla="*/ 3867150 w 7648931"/>
                <a:gd name="connsiteY13" fmla="*/ 3843356 h 4986356"/>
                <a:gd name="connsiteX14" fmla="*/ 1819275 w 7648931"/>
                <a:gd name="connsiteY14" fmla="*/ 3329006 h 4986356"/>
                <a:gd name="connsiteX15" fmla="*/ 552450 w 7648931"/>
                <a:gd name="connsiteY15" fmla="*/ 3262331 h 4986356"/>
                <a:gd name="connsiteX16" fmla="*/ 66675 w 7648931"/>
                <a:gd name="connsiteY16" fmla="*/ 4986356 h 4986356"/>
                <a:gd name="connsiteX0" fmla="*/ 0 w 7649131"/>
                <a:gd name="connsiteY0" fmla="*/ 23831 h 4986356"/>
                <a:gd name="connsiteX1" fmla="*/ 828675 w 7649131"/>
                <a:gd name="connsiteY1" fmla="*/ 14306 h 4986356"/>
                <a:gd name="connsiteX2" fmla="*/ 2705100 w 7649131"/>
                <a:gd name="connsiteY2" fmla="*/ 109556 h 4986356"/>
                <a:gd name="connsiteX3" fmla="*/ 3619500 w 7649131"/>
                <a:gd name="connsiteY3" fmla="*/ 471506 h 4986356"/>
                <a:gd name="connsiteX4" fmla="*/ 4876800 w 7649131"/>
                <a:gd name="connsiteY4" fmla="*/ 785831 h 4986356"/>
                <a:gd name="connsiteX5" fmla="*/ 5581650 w 7649131"/>
                <a:gd name="connsiteY5" fmla="*/ 804881 h 4986356"/>
                <a:gd name="connsiteX6" fmla="*/ 6086475 w 7649131"/>
                <a:gd name="connsiteY6" fmla="*/ 823931 h 4986356"/>
                <a:gd name="connsiteX7" fmla="*/ 6867525 w 7649131"/>
                <a:gd name="connsiteY7" fmla="*/ 652481 h 4986356"/>
                <a:gd name="connsiteX8" fmla="*/ 7448550 w 7649131"/>
                <a:gd name="connsiteY8" fmla="*/ 862031 h 4986356"/>
                <a:gd name="connsiteX9" fmla="*/ 7648575 w 7649131"/>
                <a:gd name="connsiteY9" fmla="*/ 1481156 h 4986356"/>
                <a:gd name="connsiteX10" fmla="*/ 7486650 w 7649131"/>
                <a:gd name="connsiteY10" fmla="*/ 2433656 h 4986356"/>
                <a:gd name="connsiteX11" fmla="*/ 6924675 w 7649131"/>
                <a:gd name="connsiteY11" fmla="*/ 2776556 h 4986356"/>
                <a:gd name="connsiteX12" fmla="*/ 6010275 w 7649131"/>
                <a:gd name="connsiteY12" fmla="*/ 3338531 h 4986356"/>
                <a:gd name="connsiteX13" fmla="*/ 3867150 w 7649131"/>
                <a:gd name="connsiteY13" fmla="*/ 3843356 h 4986356"/>
                <a:gd name="connsiteX14" fmla="*/ 1819275 w 7649131"/>
                <a:gd name="connsiteY14" fmla="*/ 3329006 h 4986356"/>
                <a:gd name="connsiteX15" fmla="*/ 552450 w 7649131"/>
                <a:gd name="connsiteY15" fmla="*/ 3262331 h 4986356"/>
                <a:gd name="connsiteX16" fmla="*/ 66675 w 7649131"/>
                <a:gd name="connsiteY16" fmla="*/ 4986356 h 4986356"/>
                <a:gd name="connsiteX0" fmla="*/ 0 w 7649131"/>
                <a:gd name="connsiteY0" fmla="*/ 23831 h 4986356"/>
                <a:gd name="connsiteX1" fmla="*/ 828675 w 7649131"/>
                <a:gd name="connsiteY1" fmla="*/ 14306 h 4986356"/>
                <a:gd name="connsiteX2" fmla="*/ 2705100 w 7649131"/>
                <a:gd name="connsiteY2" fmla="*/ 109556 h 4986356"/>
                <a:gd name="connsiteX3" fmla="*/ 3619500 w 7649131"/>
                <a:gd name="connsiteY3" fmla="*/ 471506 h 4986356"/>
                <a:gd name="connsiteX4" fmla="*/ 4876800 w 7649131"/>
                <a:gd name="connsiteY4" fmla="*/ 785831 h 4986356"/>
                <a:gd name="connsiteX5" fmla="*/ 5581650 w 7649131"/>
                <a:gd name="connsiteY5" fmla="*/ 804881 h 4986356"/>
                <a:gd name="connsiteX6" fmla="*/ 6086475 w 7649131"/>
                <a:gd name="connsiteY6" fmla="*/ 823931 h 4986356"/>
                <a:gd name="connsiteX7" fmla="*/ 6867525 w 7649131"/>
                <a:gd name="connsiteY7" fmla="*/ 652481 h 4986356"/>
                <a:gd name="connsiteX8" fmla="*/ 7448550 w 7649131"/>
                <a:gd name="connsiteY8" fmla="*/ 862031 h 4986356"/>
                <a:gd name="connsiteX9" fmla="*/ 7648575 w 7649131"/>
                <a:gd name="connsiteY9" fmla="*/ 1481156 h 4986356"/>
                <a:gd name="connsiteX10" fmla="*/ 7486650 w 7649131"/>
                <a:gd name="connsiteY10" fmla="*/ 2433656 h 4986356"/>
                <a:gd name="connsiteX11" fmla="*/ 6924675 w 7649131"/>
                <a:gd name="connsiteY11" fmla="*/ 2776556 h 4986356"/>
                <a:gd name="connsiteX12" fmla="*/ 6010275 w 7649131"/>
                <a:gd name="connsiteY12" fmla="*/ 3338531 h 4986356"/>
                <a:gd name="connsiteX13" fmla="*/ 3962400 w 7649131"/>
                <a:gd name="connsiteY13" fmla="*/ 3329006 h 4986356"/>
                <a:gd name="connsiteX14" fmla="*/ 1819275 w 7649131"/>
                <a:gd name="connsiteY14" fmla="*/ 3329006 h 4986356"/>
                <a:gd name="connsiteX15" fmla="*/ 552450 w 7649131"/>
                <a:gd name="connsiteY15" fmla="*/ 3262331 h 4986356"/>
                <a:gd name="connsiteX16" fmla="*/ 66675 w 7649131"/>
                <a:gd name="connsiteY16" fmla="*/ 4986356 h 4986356"/>
                <a:gd name="connsiteX0" fmla="*/ 0 w 7649131"/>
                <a:gd name="connsiteY0" fmla="*/ 23831 h 4986356"/>
                <a:gd name="connsiteX1" fmla="*/ 828675 w 7649131"/>
                <a:gd name="connsiteY1" fmla="*/ 14306 h 4986356"/>
                <a:gd name="connsiteX2" fmla="*/ 2705100 w 7649131"/>
                <a:gd name="connsiteY2" fmla="*/ 109556 h 4986356"/>
                <a:gd name="connsiteX3" fmla="*/ 3619500 w 7649131"/>
                <a:gd name="connsiteY3" fmla="*/ 471506 h 4986356"/>
                <a:gd name="connsiteX4" fmla="*/ 4876800 w 7649131"/>
                <a:gd name="connsiteY4" fmla="*/ 785831 h 4986356"/>
                <a:gd name="connsiteX5" fmla="*/ 5581650 w 7649131"/>
                <a:gd name="connsiteY5" fmla="*/ 804881 h 4986356"/>
                <a:gd name="connsiteX6" fmla="*/ 6086475 w 7649131"/>
                <a:gd name="connsiteY6" fmla="*/ 823931 h 4986356"/>
                <a:gd name="connsiteX7" fmla="*/ 6867525 w 7649131"/>
                <a:gd name="connsiteY7" fmla="*/ 652481 h 4986356"/>
                <a:gd name="connsiteX8" fmla="*/ 7448550 w 7649131"/>
                <a:gd name="connsiteY8" fmla="*/ 862031 h 4986356"/>
                <a:gd name="connsiteX9" fmla="*/ 7648575 w 7649131"/>
                <a:gd name="connsiteY9" fmla="*/ 1481156 h 4986356"/>
                <a:gd name="connsiteX10" fmla="*/ 7486650 w 7649131"/>
                <a:gd name="connsiteY10" fmla="*/ 2433656 h 4986356"/>
                <a:gd name="connsiteX11" fmla="*/ 6924675 w 7649131"/>
                <a:gd name="connsiteY11" fmla="*/ 2776556 h 4986356"/>
                <a:gd name="connsiteX12" fmla="*/ 5981700 w 7649131"/>
                <a:gd name="connsiteY12" fmla="*/ 3119456 h 4986356"/>
                <a:gd name="connsiteX13" fmla="*/ 3962400 w 7649131"/>
                <a:gd name="connsiteY13" fmla="*/ 3329006 h 4986356"/>
                <a:gd name="connsiteX14" fmla="*/ 1819275 w 7649131"/>
                <a:gd name="connsiteY14" fmla="*/ 3329006 h 4986356"/>
                <a:gd name="connsiteX15" fmla="*/ 552450 w 7649131"/>
                <a:gd name="connsiteY15" fmla="*/ 3262331 h 4986356"/>
                <a:gd name="connsiteX16" fmla="*/ 66675 w 7649131"/>
                <a:gd name="connsiteY16" fmla="*/ 4986356 h 4986356"/>
                <a:gd name="connsiteX0" fmla="*/ 0 w 7649131"/>
                <a:gd name="connsiteY0" fmla="*/ 23831 h 4986356"/>
                <a:gd name="connsiteX1" fmla="*/ 828675 w 7649131"/>
                <a:gd name="connsiteY1" fmla="*/ 14306 h 4986356"/>
                <a:gd name="connsiteX2" fmla="*/ 2705100 w 7649131"/>
                <a:gd name="connsiteY2" fmla="*/ 109556 h 4986356"/>
                <a:gd name="connsiteX3" fmla="*/ 3619500 w 7649131"/>
                <a:gd name="connsiteY3" fmla="*/ 471506 h 4986356"/>
                <a:gd name="connsiteX4" fmla="*/ 4876800 w 7649131"/>
                <a:gd name="connsiteY4" fmla="*/ 785831 h 4986356"/>
                <a:gd name="connsiteX5" fmla="*/ 5581650 w 7649131"/>
                <a:gd name="connsiteY5" fmla="*/ 804881 h 4986356"/>
                <a:gd name="connsiteX6" fmla="*/ 6086475 w 7649131"/>
                <a:gd name="connsiteY6" fmla="*/ 823931 h 4986356"/>
                <a:gd name="connsiteX7" fmla="*/ 6867525 w 7649131"/>
                <a:gd name="connsiteY7" fmla="*/ 652481 h 4986356"/>
                <a:gd name="connsiteX8" fmla="*/ 7448550 w 7649131"/>
                <a:gd name="connsiteY8" fmla="*/ 862031 h 4986356"/>
                <a:gd name="connsiteX9" fmla="*/ 7648575 w 7649131"/>
                <a:gd name="connsiteY9" fmla="*/ 1481156 h 4986356"/>
                <a:gd name="connsiteX10" fmla="*/ 7486650 w 7649131"/>
                <a:gd name="connsiteY10" fmla="*/ 2433656 h 4986356"/>
                <a:gd name="connsiteX11" fmla="*/ 6924675 w 7649131"/>
                <a:gd name="connsiteY11" fmla="*/ 2776556 h 4986356"/>
                <a:gd name="connsiteX12" fmla="*/ 5981700 w 7649131"/>
                <a:gd name="connsiteY12" fmla="*/ 3119456 h 4986356"/>
                <a:gd name="connsiteX13" fmla="*/ 3962400 w 7649131"/>
                <a:gd name="connsiteY13" fmla="*/ 3329006 h 4986356"/>
                <a:gd name="connsiteX14" fmla="*/ 1819275 w 7649131"/>
                <a:gd name="connsiteY14" fmla="*/ 3329006 h 4986356"/>
                <a:gd name="connsiteX15" fmla="*/ 514350 w 7649131"/>
                <a:gd name="connsiteY15" fmla="*/ 3509981 h 4986356"/>
                <a:gd name="connsiteX16" fmla="*/ 66675 w 7649131"/>
                <a:gd name="connsiteY16" fmla="*/ 4986356 h 498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49131" h="4986356">
                  <a:moveTo>
                    <a:pt x="0" y="23831"/>
                  </a:moveTo>
                  <a:cubicBezTo>
                    <a:pt x="333375" y="-12682"/>
                    <a:pt x="377825" y="19"/>
                    <a:pt x="828675" y="14306"/>
                  </a:cubicBezTo>
                  <a:cubicBezTo>
                    <a:pt x="1279525" y="28593"/>
                    <a:pt x="2239962" y="33356"/>
                    <a:pt x="2705100" y="109556"/>
                  </a:cubicBezTo>
                  <a:cubicBezTo>
                    <a:pt x="3170238" y="185756"/>
                    <a:pt x="3257550" y="358794"/>
                    <a:pt x="3619500" y="471506"/>
                  </a:cubicBezTo>
                  <a:cubicBezTo>
                    <a:pt x="3981450" y="584219"/>
                    <a:pt x="4549775" y="730268"/>
                    <a:pt x="4876800" y="785831"/>
                  </a:cubicBezTo>
                  <a:cubicBezTo>
                    <a:pt x="5203825" y="841394"/>
                    <a:pt x="5380038" y="798531"/>
                    <a:pt x="5581650" y="804881"/>
                  </a:cubicBezTo>
                  <a:cubicBezTo>
                    <a:pt x="5783262" y="811231"/>
                    <a:pt x="5872163" y="849331"/>
                    <a:pt x="6086475" y="823931"/>
                  </a:cubicBezTo>
                  <a:cubicBezTo>
                    <a:pt x="6300787" y="798531"/>
                    <a:pt x="6640513" y="646131"/>
                    <a:pt x="6867525" y="652481"/>
                  </a:cubicBezTo>
                  <a:cubicBezTo>
                    <a:pt x="7094537" y="658831"/>
                    <a:pt x="7318375" y="723919"/>
                    <a:pt x="7448550" y="862031"/>
                  </a:cubicBezTo>
                  <a:cubicBezTo>
                    <a:pt x="7578725" y="1000143"/>
                    <a:pt x="7642225" y="1219219"/>
                    <a:pt x="7648575" y="1481156"/>
                  </a:cubicBezTo>
                  <a:cubicBezTo>
                    <a:pt x="7654925" y="1743094"/>
                    <a:pt x="7607300" y="2217756"/>
                    <a:pt x="7486650" y="2433656"/>
                  </a:cubicBezTo>
                  <a:cubicBezTo>
                    <a:pt x="7366000" y="2649556"/>
                    <a:pt x="7175500" y="2662256"/>
                    <a:pt x="6924675" y="2776556"/>
                  </a:cubicBezTo>
                  <a:cubicBezTo>
                    <a:pt x="6673850" y="2890856"/>
                    <a:pt x="6475413" y="3027381"/>
                    <a:pt x="5981700" y="3119456"/>
                  </a:cubicBezTo>
                  <a:cubicBezTo>
                    <a:pt x="5487988" y="3211531"/>
                    <a:pt x="4656138" y="3294081"/>
                    <a:pt x="3962400" y="3329006"/>
                  </a:cubicBezTo>
                  <a:cubicBezTo>
                    <a:pt x="3268663" y="3363931"/>
                    <a:pt x="2393950" y="3298843"/>
                    <a:pt x="1819275" y="3329006"/>
                  </a:cubicBezTo>
                  <a:cubicBezTo>
                    <a:pt x="1244600" y="3359169"/>
                    <a:pt x="806450" y="3233756"/>
                    <a:pt x="514350" y="3509981"/>
                  </a:cubicBezTo>
                  <a:cubicBezTo>
                    <a:pt x="222250" y="3786206"/>
                    <a:pt x="133350" y="4700606"/>
                    <a:pt x="66675" y="4986356"/>
                  </a:cubicBezTo>
                </a:path>
              </a:pathLst>
            </a:custGeom>
            <a:noFill/>
            <a:ln w="22225">
              <a:solidFill>
                <a:srgbClr val="BE197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115616" y="1681015"/>
              <a:ext cx="648072" cy="484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9674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0074" y="788822"/>
            <a:ext cx="4995388" cy="442464"/>
          </a:xfrm>
        </p:spPr>
        <p:txBody>
          <a:bodyPr/>
          <a:lstStyle/>
          <a:p>
            <a:r>
              <a:rPr lang="de-DE" dirty="0" smtClean="0"/>
              <a:t>Nasenmasken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>
          <a:xfrm>
            <a:off x="320074" y="1402500"/>
            <a:ext cx="4737118" cy="5034159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de-DE" sz="1800" dirty="0" smtClean="0">
                <a:solidFill>
                  <a:srgbClr val="5F5F5F"/>
                </a:solidFill>
              </a:rPr>
              <a:t>CARA</a:t>
            </a:r>
            <a:endParaRPr lang="de-DE" sz="1800" dirty="0" smtClean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5F5F5F"/>
                </a:solidFill>
              </a:rPr>
              <a:t>Größen:</a:t>
            </a:r>
          </a:p>
          <a:p>
            <a:pPr marL="0" indent="0">
              <a:buNone/>
              <a:defRPr/>
            </a:pPr>
            <a:r>
              <a:rPr lang="de-DE" sz="1600" dirty="0">
                <a:solidFill>
                  <a:srgbClr val="5F5F5F"/>
                </a:solidFill>
              </a:rPr>
              <a:t>S/M	wm 25600</a:t>
            </a:r>
          </a:p>
          <a:p>
            <a:pPr marL="0" indent="0">
              <a:buNone/>
              <a:defRPr/>
            </a:pPr>
            <a:r>
              <a:rPr lang="de-DE" sz="1600" dirty="0">
                <a:solidFill>
                  <a:srgbClr val="5F5F5F"/>
                </a:solidFill>
              </a:rPr>
              <a:t>M/L	wm 25610</a:t>
            </a:r>
          </a:p>
          <a:p>
            <a:pPr marL="0" indent="0">
              <a:buNone/>
              <a:defRPr/>
            </a:pPr>
            <a:endParaRPr lang="de-DE" sz="1600" dirty="0">
              <a:solidFill>
                <a:srgbClr val="5F5F5F"/>
              </a:solidFill>
            </a:endParaRPr>
          </a:p>
          <a:p>
            <a:pPr marL="0" indent="0">
              <a:buNone/>
              <a:defRPr/>
            </a:pPr>
            <a:r>
              <a:rPr lang="de-DE" sz="1600" dirty="0" err="1">
                <a:solidFill>
                  <a:srgbClr val="5F5F5F"/>
                </a:solidFill>
              </a:rPr>
              <a:t>HHNR</a:t>
            </a:r>
            <a:r>
              <a:rPr lang="de-DE" sz="1600" dirty="0">
                <a:solidFill>
                  <a:srgbClr val="5F5F5F"/>
                </a:solidFill>
              </a:rPr>
              <a:t>	14.24.16.2073		</a:t>
            </a:r>
            <a:endParaRPr lang="de-DE" sz="1600" dirty="0">
              <a:solidFill>
                <a:schemeClr val="hlink"/>
              </a:solidFill>
            </a:endParaRP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de-DE" sz="1800" dirty="0"/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  <a:defRPr/>
            </a:pPr>
            <a:r>
              <a:rPr lang="de-DE" sz="1800" dirty="0"/>
              <a:t>Leisestes Ausatemsystem</a:t>
            </a:r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  <a:defRPr/>
            </a:pPr>
            <a:r>
              <a:rPr lang="de-DE" sz="1800" dirty="0"/>
              <a:t>Kugelgelenk</a:t>
            </a:r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  <a:defRPr/>
            </a:pPr>
            <a:r>
              <a:rPr lang="de-DE" sz="1800" dirty="0" err="1"/>
              <a:t>Ökotex</a:t>
            </a:r>
            <a:endParaRPr lang="de-DE" sz="1800" dirty="0"/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  <a:defRPr/>
            </a:pPr>
            <a:r>
              <a:rPr lang="de-DE" sz="1800" dirty="0"/>
              <a:t>Quasi Allergenfrei</a:t>
            </a:r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  <a:defRPr/>
            </a:pPr>
            <a:endParaRPr lang="de-DE" sz="1800" dirty="0"/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  <a:defRPr/>
            </a:pPr>
            <a:endParaRPr lang="de-DE" sz="1800" dirty="0"/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  <a:defRPr/>
            </a:pPr>
            <a:r>
              <a:rPr lang="de-DE" sz="1400" dirty="0"/>
              <a:t>Absolute Priorität 1 Maske</a:t>
            </a:r>
          </a:p>
        </p:txBody>
      </p:sp>
      <p:sp>
        <p:nvSpPr>
          <p:cNvPr id="6" name="Rechteck 5"/>
          <p:cNvSpPr/>
          <p:nvPr/>
        </p:nvSpPr>
        <p:spPr>
          <a:xfrm>
            <a:off x="11432328" y="6436659"/>
            <a:ext cx="741680" cy="4213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r="10772"/>
          <a:stretch/>
        </p:blipFill>
        <p:spPr>
          <a:xfrm>
            <a:off x="7445361" y="1323355"/>
            <a:ext cx="4266025" cy="4781050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0" y="0"/>
            <a:ext cx="12244644" cy="6924675"/>
            <a:chOff x="-23557" y="-66675"/>
            <a:chExt cx="12244644" cy="6924675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-23557" y="-66675"/>
              <a:ext cx="12244644" cy="6924675"/>
              <a:chOff x="-23557" y="-66675"/>
              <a:chExt cx="12244644" cy="6924675"/>
            </a:xfrm>
          </p:grpSpPr>
          <p:sp>
            <p:nvSpPr>
              <p:cNvPr id="9" name="Rechteck 8"/>
              <p:cNvSpPr/>
              <p:nvPr/>
            </p:nvSpPr>
            <p:spPr>
              <a:xfrm>
                <a:off x="-23557" y="-66675"/>
                <a:ext cx="12244644" cy="6924675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9307" y="333583"/>
                <a:ext cx="9258300" cy="6524417"/>
              </a:xfrm>
              <a:prstGeom prst="rect">
                <a:avLst/>
              </a:prstGeom>
            </p:spPr>
          </p:pic>
        </p:grpSp>
        <p:grpSp>
          <p:nvGrpSpPr>
            <p:cNvPr id="15" name="Gruppieren 14"/>
            <p:cNvGrpSpPr/>
            <p:nvPr/>
          </p:nvGrpSpPr>
          <p:grpSpPr>
            <a:xfrm>
              <a:off x="672132" y="4126847"/>
              <a:ext cx="897175" cy="2309812"/>
              <a:chOff x="10983740" y="4337517"/>
              <a:chExt cx="897175" cy="2309812"/>
            </a:xfrm>
          </p:grpSpPr>
          <p:pic>
            <p:nvPicPr>
              <p:cNvPr id="2050" name="Picture 2" descr="https://www.german-design-award.com/typo3conf/ext/rmnd_awardexplorer/Resources/Public/media/awards/gda/2020/y2020-awards-winner-2020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3740" y="4337517"/>
                <a:ext cx="897175" cy="2309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Grafik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95828" y="5615229"/>
                <a:ext cx="724001" cy="533474"/>
              </a:xfrm>
              <a:prstGeom prst="rect">
                <a:avLst/>
              </a:prstGeom>
            </p:spPr>
          </p:pic>
        </p:grpSp>
      </p:grpSp>
      <p:pic>
        <p:nvPicPr>
          <p:cNvPr id="2052" name="Picture 4" descr="https://www.german-design-award.com/typo3conf/ext/rmnd_awardexplorer/Resources/Public/media/awards/gda/2020/y2020-awards-winner-20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526" y="3644748"/>
            <a:ext cx="826323" cy="212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7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Homecare Befeuchter</a:t>
            </a:r>
            <a:endParaRPr lang="de-DE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707326" y="5594748"/>
            <a:ext cx="17508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Dreamstation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Grafik 5" descr="http://hul.de/wp-content/uploads/2015/03/Prisma-A20-Tank-ret-Hand_2.jpg"/>
          <p:cNvPicPr/>
          <p:nvPr/>
        </p:nvPicPr>
        <p:blipFill>
          <a:blip r:embed="rId2" cstate="print"/>
          <a:srcRect b="11111"/>
          <a:stretch>
            <a:fillRect/>
          </a:stretch>
        </p:blipFill>
        <p:spPr bwMode="auto">
          <a:xfrm>
            <a:off x="1125087" y="2674199"/>
            <a:ext cx="27363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963625" y="4555127"/>
            <a:ext cx="16353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 Aqua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198" y="3197760"/>
            <a:ext cx="2572993" cy="250866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/>
          <a:srcRect l="23379" t="18764" r="20603" b="18972"/>
          <a:stretch/>
        </p:blipFill>
        <p:spPr>
          <a:xfrm>
            <a:off x="4998392" y="2674199"/>
            <a:ext cx="2199706" cy="2445026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648866" y="5119225"/>
            <a:ext cx="233153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PrismaVENT AQUA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3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Homecare Sauerstoffversorgung</a:t>
            </a:r>
            <a:endParaRPr lang="de-DE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59353" y="5655921"/>
            <a:ext cx="226106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Sauerstoffkonzentrator</a:t>
            </a:r>
          </a:p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Liter Compact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4" descr="05"/>
          <p:cNvPicPr>
            <a:picLocks noChangeAspect="1" noChangeArrowheads="1"/>
          </p:cNvPicPr>
          <p:nvPr/>
        </p:nvPicPr>
        <p:blipFill>
          <a:blip r:embed="rId2" cstate="print">
            <a:lum bright="5000" contrast="-6000"/>
          </a:blip>
          <a:srcRect l="31351" r="32806" b="12630"/>
          <a:stretch>
            <a:fillRect/>
          </a:stretch>
        </p:blipFill>
        <p:spPr bwMode="auto">
          <a:xfrm>
            <a:off x="5052847" y="2797910"/>
            <a:ext cx="1949450" cy="3170238"/>
          </a:xfrm>
          <a:prstGeom prst="rect">
            <a:avLst/>
          </a:prstGeom>
          <a:noFill/>
        </p:spPr>
      </p:pic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5174265" y="5885025"/>
            <a:ext cx="169469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Flüssigsauerstoff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6" descr="EverGoBeauty_CKHiLg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/>
          <a:stretch>
            <a:fillRect/>
          </a:stretch>
        </p:blipFill>
        <p:spPr bwMode="auto">
          <a:xfrm>
            <a:off x="8467773" y="1577765"/>
            <a:ext cx="1566624" cy="1566624"/>
          </a:xfrm>
          <a:prstGeom prst="rect">
            <a:avLst/>
          </a:prstGeom>
          <a:noFill/>
        </p:spPr>
      </p:pic>
      <p:pic>
        <p:nvPicPr>
          <p:cNvPr id="9" name="Picture 31" descr="5L_ConcentratorA_250pxl_v2_m565775698305550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9976" y="3072432"/>
            <a:ext cx="1755775" cy="2597150"/>
          </a:xfrm>
          <a:prstGeom prst="rect">
            <a:avLst/>
          </a:prstGeom>
          <a:noFill/>
        </p:spPr>
      </p:pic>
      <p:pic>
        <p:nvPicPr>
          <p:cNvPr id="10" name="Picture 150" descr="iGo_wBottle_250x189_v2_m56577569830557984"/>
          <p:cNvPicPr>
            <a:picLocks noChangeAspect="1" noChangeArrowheads="1"/>
          </p:cNvPicPr>
          <p:nvPr/>
        </p:nvPicPr>
        <p:blipFill>
          <a:blip r:embed="rId5" cstate="print">
            <a:lum bright="12000" contrast="6000"/>
          </a:blip>
          <a:srcRect l="6067" r="16306"/>
          <a:stretch>
            <a:fillRect/>
          </a:stretch>
        </p:blipFill>
        <p:spPr bwMode="auto">
          <a:xfrm>
            <a:off x="6697199" y="1677587"/>
            <a:ext cx="1542738" cy="1502840"/>
          </a:xfrm>
          <a:prstGeom prst="rect">
            <a:avLst/>
          </a:prstGeom>
          <a:noFill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667403" y="5663761"/>
            <a:ext cx="226106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Sauerstoffkonzentrator</a:t>
            </a:r>
          </a:p>
          <a:p>
            <a:pPr algn="ctr"/>
            <a:r>
              <a:rPr lang="de-DE" sz="1400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Everflow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120" y="3359153"/>
            <a:ext cx="2333625" cy="2333625"/>
          </a:xfrm>
          <a:prstGeom prst="rect">
            <a:avLst/>
          </a:prstGeom>
        </p:spPr>
      </p:pic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7058326" y="3359153"/>
            <a:ext cx="226106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I-Go        </a:t>
            </a:r>
            <a:r>
              <a:rPr lang="de-DE" sz="1400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Evergo</a:t>
            </a:r>
            <a:endParaRPr lang="de-DE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Sauerstoffkonzentrator</a:t>
            </a:r>
          </a:p>
        </p:txBody>
      </p:sp>
      <p:pic>
        <p:nvPicPr>
          <p:cNvPr id="13" name="Picture 152" descr="904_0"/>
          <p:cNvPicPr>
            <a:picLocks noChangeAspect="1" noChangeArrowheads="1"/>
          </p:cNvPicPr>
          <p:nvPr/>
        </p:nvPicPr>
        <p:blipFill>
          <a:blip r:embed="rId7" cstate="print"/>
          <a:srcRect t="23528" r="7666" b="24806"/>
          <a:stretch>
            <a:fillRect/>
          </a:stretch>
        </p:blipFill>
        <p:spPr bwMode="auto">
          <a:xfrm>
            <a:off x="2721578" y="1848519"/>
            <a:ext cx="2452687" cy="1646238"/>
          </a:xfrm>
          <a:prstGeom prst="rect">
            <a:avLst/>
          </a:prstGeom>
          <a:noFill/>
        </p:spPr>
      </p:pic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2804059" y="3359153"/>
            <a:ext cx="268855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Sauerstoffmobilversorgung </a:t>
            </a:r>
          </a:p>
          <a:p>
            <a:pPr algn="ctr"/>
            <a:r>
              <a:rPr lang="de-DE" sz="1400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Oxymino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04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Schlafdiagnostik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Schlafatemtherapie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Heimbeatmung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sz="1800" b="1" dirty="0"/>
              <a:t> Homecare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Pneumologie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Anaesthesie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Neonatologie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 err="1"/>
              <a:t>Anschlussgeräte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Monitoring</a:t>
            </a:r>
            <a:endParaRPr lang="en-GB" sz="1800" b="1" dirty="0"/>
          </a:p>
          <a:p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Geschäftsfelder</a:t>
            </a:r>
            <a:endParaRPr lang="de-D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1619" y="1413676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1619" y="187868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1619" y="2930740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1619" y="2365508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71" y="2108172"/>
            <a:ext cx="3840469" cy="157592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cxnSp>
        <p:nvCxnSpPr>
          <p:cNvPr id="10" name="Gerader Verbinder 9"/>
          <p:cNvCxnSpPr/>
          <p:nvPr/>
        </p:nvCxnSpPr>
        <p:spPr>
          <a:xfrm>
            <a:off x="6877225" y="3484625"/>
            <a:ext cx="4563795" cy="0"/>
          </a:xfrm>
          <a:prstGeom prst="line">
            <a:avLst/>
          </a:prstGeom>
          <a:ln w="19050">
            <a:solidFill>
              <a:schemeClr val="accent1">
                <a:alpha val="62000"/>
              </a:schemeClr>
            </a:solidFill>
          </a:ln>
          <a:effectLst>
            <a:reflection blurRad="6350" endPos="92000" dist="1397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886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788822"/>
            <a:ext cx="6365631" cy="442464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de-DE" dirty="0" smtClean="0"/>
              <a:t>Pneumologie, Inhalation, Sekretmanagement</a:t>
            </a:r>
            <a:endParaRPr lang="de-DE" dirty="0"/>
          </a:p>
        </p:txBody>
      </p:sp>
      <p:pic>
        <p:nvPicPr>
          <p:cNvPr id="6" name="Grafik 5"/>
          <p:cNvPicPr/>
          <p:nvPr/>
        </p:nvPicPr>
        <p:blipFill>
          <a:blip r:embed="rId2" cstate="print"/>
          <a:srcRect t="9564" b="27205"/>
          <a:stretch>
            <a:fillRect/>
          </a:stretch>
        </p:blipFill>
        <p:spPr bwMode="auto">
          <a:xfrm>
            <a:off x="135171" y="1688713"/>
            <a:ext cx="1510610" cy="151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83" y="2133385"/>
            <a:ext cx="1970571" cy="233203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1" y="4465422"/>
            <a:ext cx="2106264" cy="17008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91" y="4679677"/>
            <a:ext cx="2063881" cy="16694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/>
          <a:srcRect l="30174" t="5325" r="21017" b="8594"/>
          <a:stretch/>
        </p:blipFill>
        <p:spPr>
          <a:xfrm>
            <a:off x="1645781" y="2513709"/>
            <a:ext cx="890993" cy="1571388"/>
          </a:xfrm>
          <a:prstGeom prst="rect">
            <a:avLst/>
          </a:prstGeom>
        </p:spPr>
      </p:pic>
      <p:sp>
        <p:nvSpPr>
          <p:cNvPr id="10" name="Freihandform 9"/>
          <p:cNvSpPr/>
          <p:nvPr/>
        </p:nvSpPr>
        <p:spPr>
          <a:xfrm>
            <a:off x="806844" y="2308987"/>
            <a:ext cx="3401568" cy="4011817"/>
          </a:xfrm>
          <a:custGeom>
            <a:avLst/>
            <a:gdLst>
              <a:gd name="connsiteX0" fmla="*/ 0 w 3401568"/>
              <a:gd name="connsiteY0" fmla="*/ 0 h 4011817"/>
              <a:gd name="connsiteX1" fmla="*/ 1673352 w 3401568"/>
              <a:gd name="connsiteY1" fmla="*/ 45720 h 4011817"/>
              <a:gd name="connsiteX2" fmla="*/ 2039112 w 3401568"/>
              <a:gd name="connsiteY2" fmla="*/ 128016 h 4011817"/>
              <a:gd name="connsiteX3" fmla="*/ 2715768 w 3401568"/>
              <a:gd name="connsiteY3" fmla="*/ 530352 h 4011817"/>
              <a:gd name="connsiteX4" fmla="*/ 3255264 w 3401568"/>
              <a:gd name="connsiteY4" fmla="*/ 1051560 h 4011817"/>
              <a:gd name="connsiteX5" fmla="*/ 1700784 w 3401568"/>
              <a:gd name="connsiteY5" fmla="*/ 1453896 h 4011817"/>
              <a:gd name="connsiteX6" fmla="*/ 1417320 w 3401568"/>
              <a:gd name="connsiteY6" fmla="*/ 2441448 h 4011817"/>
              <a:gd name="connsiteX7" fmla="*/ 3090672 w 3401568"/>
              <a:gd name="connsiteY7" fmla="*/ 2660904 h 4011817"/>
              <a:gd name="connsiteX8" fmla="*/ 3401568 w 3401568"/>
              <a:gd name="connsiteY8" fmla="*/ 4005072 h 401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1568" h="4011817">
                <a:moveTo>
                  <a:pt x="0" y="0"/>
                </a:moveTo>
                <a:lnTo>
                  <a:pt x="1673352" y="45720"/>
                </a:lnTo>
                <a:cubicBezTo>
                  <a:pt x="2013204" y="67056"/>
                  <a:pt x="1865376" y="47244"/>
                  <a:pt x="2039112" y="128016"/>
                </a:cubicBezTo>
                <a:cubicBezTo>
                  <a:pt x="2212848" y="208788"/>
                  <a:pt x="2513076" y="376428"/>
                  <a:pt x="2715768" y="530352"/>
                </a:cubicBezTo>
                <a:cubicBezTo>
                  <a:pt x="2918460" y="684276"/>
                  <a:pt x="3424428" y="897636"/>
                  <a:pt x="3255264" y="1051560"/>
                </a:cubicBezTo>
                <a:cubicBezTo>
                  <a:pt x="3086100" y="1205484"/>
                  <a:pt x="2007108" y="1222248"/>
                  <a:pt x="1700784" y="1453896"/>
                </a:cubicBezTo>
                <a:cubicBezTo>
                  <a:pt x="1394460" y="1685544"/>
                  <a:pt x="1185672" y="2240280"/>
                  <a:pt x="1417320" y="2441448"/>
                </a:cubicBezTo>
                <a:cubicBezTo>
                  <a:pt x="1648968" y="2642616"/>
                  <a:pt x="2759964" y="2400300"/>
                  <a:pt x="3090672" y="2660904"/>
                </a:cubicBezTo>
                <a:cubicBezTo>
                  <a:pt x="3421380" y="2921508"/>
                  <a:pt x="3329940" y="4111752"/>
                  <a:pt x="3401568" y="4005072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5" descr="vest_klein"/>
          <p:cNvPicPr>
            <a:picLocks noChangeAspect="1" noChangeArrowheads="1"/>
          </p:cNvPicPr>
          <p:nvPr/>
        </p:nvPicPr>
        <p:blipFill>
          <a:blip r:embed="rId7" cstate="print"/>
          <a:srcRect l="7748" t="17488" r="6823" b="2158"/>
          <a:stretch>
            <a:fillRect/>
          </a:stretch>
        </p:blipFill>
        <p:spPr bwMode="auto">
          <a:xfrm>
            <a:off x="8985361" y="1596067"/>
            <a:ext cx="3142800" cy="1642577"/>
          </a:xfrm>
          <a:prstGeom prst="rect">
            <a:avLst/>
          </a:prstGeom>
          <a:noFill/>
        </p:spPr>
      </p:pic>
      <p:pic>
        <p:nvPicPr>
          <p:cNvPr id="12" name="Picture 16" descr="acapella"/>
          <p:cNvPicPr>
            <a:picLocks noChangeAspect="1" noChangeArrowheads="1"/>
          </p:cNvPicPr>
          <p:nvPr/>
        </p:nvPicPr>
        <p:blipFill>
          <a:blip r:embed="rId8" cstate="print"/>
          <a:srcRect l="5971" t="8885" r="16600" b="19493"/>
          <a:stretch>
            <a:fillRect/>
          </a:stretch>
        </p:blipFill>
        <p:spPr bwMode="auto">
          <a:xfrm>
            <a:off x="7856664" y="4238057"/>
            <a:ext cx="1365124" cy="839356"/>
          </a:xfrm>
          <a:prstGeom prst="rect">
            <a:avLst/>
          </a:prstGeom>
          <a:noFill/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7097" b="6816"/>
          <a:stretch/>
        </p:blipFill>
        <p:spPr>
          <a:xfrm>
            <a:off x="9709466" y="4536607"/>
            <a:ext cx="1731555" cy="2087075"/>
          </a:xfrm>
          <a:prstGeom prst="rect">
            <a:avLst/>
          </a:prstGeom>
        </p:spPr>
      </p:pic>
      <p:pic>
        <p:nvPicPr>
          <p:cNvPr id="14" name="Picture 27" descr="cought_assist_e70_0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3349" b="16"/>
          <a:stretch>
            <a:fillRect/>
          </a:stretch>
        </p:blipFill>
        <p:spPr bwMode="auto">
          <a:xfrm>
            <a:off x="6140031" y="1596067"/>
            <a:ext cx="1800200" cy="1862276"/>
          </a:xfrm>
          <a:prstGeom prst="rect">
            <a:avLst/>
          </a:prstGeom>
          <a:noFill/>
        </p:spPr>
      </p:pic>
      <p:sp>
        <p:nvSpPr>
          <p:cNvPr id="15" name="Freihandform 14"/>
          <p:cNvSpPr/>
          <p:nvPr/>
        </p:nvSpPr>
        <p:spPr>
          <a:xfrm>
            <a:off x="7890073" y="1596066"/>
            <a:ext cx="3767967" cy="5027615"/>
          </a:xfrm>
          <a:custGeom>
            <a:avLst/>
            <a:gdLst>
              <a:gd name="connsiteX0" fmla="*/ 3767967 w 3767967"/>
              <a:gd name="connsiteY0" fmla="*/ 41936 h 5290592"/>
              <a:gd name="connsiteX1" fmla="*/ 1545975 w 3767967"/>
              <a:gd name="connsiteY1" fmla="*/ 23648 h 5290592"/>
              <a:gd name="connsiteX2" fmla="*/ 137799 w 3767967"/>
              <a:gd name="connsiteY2" fmla="*/ 325400 h 5290592"/>
              <a:gd name="connsiteX3" fmla="*/ 128655 w 3767967"/>
              <a:gd name="connsiteY3" fmla="*/ 1376960 h 5290592"/>
              <a:gd name="connsiteX4" fmla="*/ 805311 w 3767967"/>
              <a:gd name="connsiteY4" fmla="*/ 1632992 h 5290592"/>
              <a:gd name="connsiteX5" fmla="*/ 2222631 w 3767967"/>
              <a:gd name="connsiteY5" fmla="*/ 1678712 h 5290592"/>
              <a:gd name="connsiteX6" fmla="*/ 2487807 w 3767967"/>
              <a:gd name="connsiteY6" fmla="*/ 2647976 h 5290592"/>
              <a:gd name="connsiteX7" fmla="*/ 1180215 w 3767967"/>
              <a:gd name="connsiteY7" fmla="*/ 3132608 h 5290592"/>
              <a:gd name="connsiteX8" fmla="*/ 1792863 w 3767967"/>
              <a:gd name="connsiteY8" fmla="*/ 3992144 h 5290592"/>
              <a:gd name="connsiteX9" fmla="*/ 1847727 w 3767967"/>
              <a:gd name="connsiteY9" fmla="*/ 5290592 h 529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67967" h="5290592">
                <a:moveTo>
                  <a:pt x="3767967" y="41936"/>
                </a:moveTo>
                <a:cubicBezTo>
                  <a:pt x="2959485" y="9170"/>
                  <a:pt x="2151003" y="-23596"/>
                  <a:pt x="1545975" y="23648"/>
                </a:cubicBezTo>
                <a:cubicBezTo>
                  <a:pt x="940947" y="70892"/>
                  <a:pt x="374019" y="99848"/>
                  <a:pt x="137799" y="325400"/>
                </a:cubicBezTo>
                <a:cubicBezTo>
                  <a:pt x="-98421" y="550952"/>
                  <a:pt x="17403" y="1159028"/>
                  <a:pt x="128655" y="1376960"/>
                </a:cubicBezTo>
                <a:cubicBezTo>
                  <a:pt x="239907" y="1594892"/>
                  <a:pt x="456315" y="1582700"/>
                  <a:pt x="805311" y="1632992"/>
                </a:cubicBezTo>
                <a:cubicBezTo>
                  <a:pt x="1154307" y="1683284"/>
                  <a:pt x="1942215" y="1509548"/>
                  <a:pt x="2222631" y="1678712"/>
                </a:cubicBezTo>
                <a:cubicBezTo>
                  <a:pt x="2503047" y="1847876"/>
                  <a:pt x="2661543" y="2405660"/>
                  <a:pt x="2487807" y="2647976"/>
                </a:cubicBezTo>
                <a:cubicBezTo>
                  <a:pt x="2314071" y="2890292"/>
                  <a:pt x="1296039" y="2908580"/>
                  <a:pt x="1180215" y="3132608"/>
                </a:cubicBezTo>
                <a:cubicBezTo>
                  <a:pt x="1064391" y="3356636"/>
                  <a:pt x="1681611" y="3632480"/>
                  <a:pt x="1792863" y="3992144"/>
                </a:cubicBezTo>
                <a:cubicBezTo>
                  <a:pt x="1904115" y="4351808"/>
                  <a:pt x="1815723" y="5083328"/>
                  <a:pt x="1847727" y="5290592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70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788822"/>
            <a:ext cx="6365631" cy="442464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de-DE" dirty="0" smtClean="0"/>
              <a:t>Pneumologie, Intensivbeatmung, Klinik</a:t>
            </a:r>
            <a:endParaRPr lang="de-DE" dirty="0"/>
          </a:p>
        </p:txBody>
      </p:sp>
      <p:pic>
        <p:nvPicPr>
          <p:cNvPr id="17" name="Picture 28" descr="hamilton_c2_gross"/>
          <p:cNvPicPr>
            <a:picLocks noChangeAspect="1" noChangeArrowheads="1"/>
          </p:cNvPicPr>
          <p:nvPr/>
        </p:nvPicPr>
        <p:blipFill rotWithShape="1">
          <a:blip r:embed="rId2" cstate="print"/>
          <a:srcRect t="6683"/>
          <a:stretch/>
        </p:blipFill>
        <p:spPr bwMode="auto">
          <a:xfrm>
            <a:off x="8827027" y="4672584"/>
            <a:ext cx="1712912" cy="1598430"/>
          </a:xfrm>
          <a:prstGeom prst="rect">
            <a:avLst/>
          </a:prstGeom>
          <a:noFill/>
        </p:spPr>
      </p:pic>
      <p:pic>
        <p:nvPicPr>
          <p:cNvPr id="18" name="alice01" descr="v60_01"/>
          <p:cNvPicPr>
            <a:picLocks noChangeAspect="1" noChangeArrowheads="1"/>
          </p:cNvPicPr>
          <p:nvPr/>
        </p:nvPicPr>
        <p:blipFill rotWithShape="1">
          <a:blip r:embed="rId3" cstate="print"/>
          <a:srcRect l="4378" r="3572"/>
          <a:stretch/>
        </p:blipFill>
        <p:spPr bwMode="auto">
          <a:xfrm>
            <a:off x="10378665" y="1853903"/>
            <a:ext cx="1787072" cy="19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6"/>
          <p:cNvSpPr>
            <a:spLocks noChangeArrowheads="1"/>
          </p:cNvSpPr>
          <p:nvPr/>
        </p:nvSpPr>
        <p:spPr bwMode="auto">
          <a:xfrm>
            <a:off x="10712499" y="1462931"/>
            <a:ext cx="117532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Philips </a:t>
            </a:r>
            <a:r>
              <a:rPr lang="de-DE" sz="1400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V60</a:t>
            </a:r>
            <a:endParaRPr lang="de-DE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77" descr="hamilton_t1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6542" y="4470789"/>
            <a:ext cx="1800225" cy="1800225"/>
          </a:xfrm>
          <a:prstGeom prst="rect">
            <a:avLst/>
          </a:prstGeom>
          <a:noFill/>
        </p:spPr>
      </p:pic>
      <p:sp>
        <p:nvSpPr>
          <p:cNvPr id="21" name="Text Box 79"/>
          <p:cNvSpPr txBox="1">
            <a:spLocks noChangeArrowheads="1"/>
          </p:cNvSpPr>
          <p:nvPr/>
        </p:nvSpPr>
        <p:spPr bwMode="auto">
          <a:xfrm>
            <a:off x="1727744" y="4106008"/>
            <a:ext cx="130877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Hamilton </a:t>
            </a:r>
            <a:r>
              <a:rPr lang="de-DE" sz="1400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T1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80" descr="hamilton_c1_01"/>
          <p:cNvPicPr>
            <a:picLocks noChangeAspect="1" noChangeArrowheads="1"/>
          </p:cNvPicPr>
          <p:nvPr/>
        </p:nvPicPr>
        <p:blipFill>
          <a:blip r:embed="rId5" cstate="print"/>
          <a:srcRect b="8463"/>
          <a:stretch>
            <a:fillRect/>
          </a:stretch>
        </p:blipFill>
        <p:spPr bwMode="auto">
          <a:xfrm>
            <a:off x="4866863" y="4399352"/>
            <a:ext cx="2044700" cy="1871662"/>
          </a:xfrm>
          <a:prstGeom prst="rect">
            <a:avLst/>
          </a:prstGeom>
          <a:noFill/>
        </p:spPr>
      </p:pic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5061761" y="4106008"/>
            <a:ext cx="135806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Hamilton  </a:t>
            </a:r>
            <a:r>
              <a:rPr lang="de-DE" sz="1400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C1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8811151" y="4111563"/>
            <a:ext cx="1728788" cy="30777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Hamilton  </a:t>
            </a:r>
            <a:r>
              <a:rPr lang="de-DE" sz="1400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C2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83" descr="hamilton_g5_01"/>
          <p:cNvPicPr>
            <a:picLocks noChangeAspect="1" noChangeArrowheads="1"/>
          </p:cNvPicPr>
          <p:nvPr/>
        </p:nvPicPr>
        <p:blipFill>
          <a:blip r:embed="rId6" cstate="print"/>
          <a:srcRect l="19261" r="20291"/>
          <a:stretch>
            <a:fillRect/>
          </a:stretch>
        </p:blipFill>
        <p:spPr bwMode="auto">
          <a:xfrm>
            <a:off x="3408786" y="1774541"/>
            <a:ext cx="1297737" cy="2145322"/>
          </a:xfrm>
          <a:prstGeom prst="rect">
            <a:avLst/>
          </a:prstGeom>
          <a:noFill/>
        </p:spPr>
      </p:pic>
      <p:sp>
        <p:nvSpPr>
          <p:cNvPr id="28" name="Text Box 86"/>
          <p:cNvSpPr txBox="1">
            <a:spLocks noChangeArrowheads="1"/>
          </p:cNvSpPr>
          <p:nvPr/>
        </p:nvSpPr>
        <p:spPr bwMode="auto">
          <a:xfrm>
            <a:off x="3405401" y="1467429"/>
            <a:ext cx="162897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Hamilton </a:t>
            </a:r>
            <a:r>
              <a:rPr lang="de-DE" sz="1400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S1</a:t>
            </a:r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de-DE" sz="1400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G5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 Box 87"/>
          <p:cNvSpPr txBox="1">
            <a:spLocks noChangeArrowheads="1"/>
          </p:cNvSpPr>
          <p:nvPr/>
        </p:nvSpPr>
        <p:spPr bwMode="auto">
          <a:xfrm>
            <a:off x="7031907" y="1465845"/>
            <a:ext cx="208916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Philips Trilogy </a:t>
            </a:r>
            <a:r>
              <a:rPr lang="de-DE" sz="1400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EVO02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 Box 82"/>
          <p:cNvSpPr txBox="1">
            <a:spLocks noChangeArrowheads="1"/>
          </p:cNvSpPr>
          <p:nvPr/>
        </p:nvSpPr>
        <p:spPr bwMode="auto">
          <a:xfrm>
            <a:off x="24457" y="1465845"/>
            <a:ext cx="1728788" cy="30777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Hamilton  </a:t>
            </a:r>
            <a:r>
              <a:rPr lang="de-DE" sz="1400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C6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/>
          <a:stretch/>
        </p:blipFill>
        <p:spPr>
          <a:xfrm>
            <a:off x="140677" y="1774540"/>
            <a:ext cx="1678163" cy="2100126"/>
          </a:xfrm>
          <a:prstGeom prst="rect">
            <a:avLst/>
          </a:prstGeom>
        </p:spPr>
      </p:pic>
      <p:cxnSp>
        <p:nvCxnSpPr>
          <p:cNvPr id="32" name="Gerader Verbinder 31"/>
          <p:cNvCxnSpPr/>
          <p:nvPr/>
        </p:nvCxnSpPr>
        <p:spPr>
          <a:xfrm flipH="1">
            <a:off x="1590354" y="4168698"/>
            <a:ext cx="3576" cy="2102316"/>
          </a:xfrm>
          <a:prstGeom prst="line">
            <a:avLst/>
          </a:prstGeom>
          <a:ln w="254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H="1">
            <a:off x="3343191" y="1509350"/>
            <a:ext cx="3576" cy="2102316"/>
          </a:xfrm>
          <a:prstGeom prst="line">
            <a:avLst/>
          </a:prstGeom>
          <a:ln w="254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H="1">
            <a:off x="4860375" y="4164257"/>
            <a:ext cx="3576" cy="2102316"/>
          </a:xfrm>
          <a:prstGeom prst="line">
            <a:avLst/>
          </a:prstGeom>
          <a:ln w="254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>
            <a:off x="6912008" y="1517855"/>
            <a:ext cx="3576" cy="2102316"/>
          </a:xfrm>
          <a:prstGeom prst="line">
            <a:avLst/>
          </a:prstGeom>
          <a:ln w="254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 flipH="1">
            <a:off x="8827027" y="4164257"/>
            <a:ext cx="3576" cy="2102316"/>
          </a:xfrm>
          <a:prstGeom prst="line">
            <a:avLst/>
          </a:prstGeom>
          <a:ln w="254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flipH="1">
            <a:off x="10394037" y="1517855"/>
            <a:ext cx="3576" cy="2102316"/>
          </a:xfrm>
          <a:prstGeom prst="line">
            <a:avLst/>
          </a:prstGeom>
          <a:ln w="254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 flipH="1">
            <a:off x="55885" y="1509350"/>
            <a:ext cx="3576" cy="2102316"/>
          </a:xfrm>
          <a:prstGeom prst="line">
            <a:avLst/>
          </a:prstGeom>
          <a:ln w="254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 flipH="1">
            <a:off x="12123534" y="4164257"/>
            <a:ext cx="3576" cy="2102316"/>
          </a:xfrm>
          <a:prstGeom prst="line">
            <a:avLst/>
          </a:prstGeom>
          <a:ln w="254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 flipV="1">
            <a:off x="24457" y="3976447"/>
            <a:ext cx="996696" cy="10924"/>
          </a:xfrm>
          <a:prstGeom prst="line">
            <a:avLst/>
          </a:prstGeom>
          <a:ln w="38100">
            <a:solidFill>
              <a:srgbClr val="40898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 flipV="1">
            <a:off x="2734782" y="3973311"/>
            <a:ext cx="996696" cy="10924"/>
          </a:xfrm>
          <a:prstGeom prst="line">
            <a:avLst/>
          </a:prstGeom>
          <a:ln w="38100">
            <a:solidFill>
              <a:srgbClr val="40898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 flipV="1">
            <a:off x="6322298" y="3965120"/>
            <a:ext cx="996696" cy="10924"/>
          </a:xfrm>
          <a:prstGeom prst="line">
            <a:avLst/>
          </a:prstGeom>
          <a:ln w="38100">
            <a:solidFill>
              <a:srgbClr val="40898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 flipV="1">
            <a:off x="10134673" y="3908741"/>
            <a:ext cx="996696" cy="10924"/>
          </a:xfrm>
          <a:prstGeom prst="line">
            <a:avLst/>
          </a:prstGeom>
          <a:ln w="38100">
            <a:solidFill>
              <a:srgbClr val="40898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8"/>
          <a:srcRect l="12534" r="9566"/>
          <a:stretch/>
        </p:blipFill>
        <p:spPr>
          <a:xfrm>
            <a:off x="6971114" y="2161212"/>
            <a:ext cx="2396980" cy="144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9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759353" y="1596066"/>
            <a:ext cx="10681668" cy="4596735"/>
          </a:xfrm>
        </p:spPr>
        <p:txBody>
          <a:bodyPr/>
          <a:lstStyle/>
          <a:p>
            <a:r>
              <a:rPr lang="de-DE" sz="2800" dirty="0">
                <a:solidFill>
                  <a:srgbClr val="000000"/>
                </a:solidFill>
              </a:rPr>
              <a:t>Löwenstein Medical verkauft als </a:t>
            </a:r>
            <a:r>
              <a:rPr lang="de-DE" sz="2800" dirty="0" smtClean="0">
                <a:solidFill>
                  <a:srgbClr val="000000"/>
                </a:solidFill>
              </a:rPr>
              <a:t>Marktführer, neben eigenen Systemen in </a:t>
            </a:r>
            <a:r>
              <a:rPr lang="de-DE" sz="2800" dirty="0">
                <a:solidFill>
                  <a:srgbClr val="000000"/>
                </a:solidFill>
              </a:rPr>
              <a:t>enger Zusammenarbeit mit weltweit führenden Herstellern </a:t>
            </a:r>
            <a:r>
              <a:rPr lang="de-DE" sz="2800" dirty="0" smtClean="0">
                <a:solidFill>
                  <a:srgbClr val="000000"/>
                </a:solidFill>
              </a:rPr>
              <a:t>auch deren </a:t>
            </a:r>
            <a:r>
              <a:rPr lang="de-DE" sz="2800" dirty="0" err="1" smtClean="0">
                <a:solidFill>
                  <a:srgbClr val="000000"/>
                </a:solidFill>
              </a:rPr>
              <a:t>SchlafdiagnostikSysteme</a:t>
            </a:r>
            <a:r>
              <a:rPr lang="de-DE" sz="2800" dirty="0">
                <a:solidFill>
                  <a:srgbClr val="000000"/>
                </a:solidFill>
              </a:rPr>
              <a:t>. </a:t>
            </a:r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Schlafdiagnostik Philips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5" b="14954"/>
          <a:stretch/>
        </p:blipFill>
        <p:spPr>
          <a:xfrm>
            <a:off x="130010" y="3284983"/>
            <a:ext cx="4656841" cy="32067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09" y="3678007"/>
            <a:ext cx="1036410" cy="432854"/>
          </a:xfrm>
          <a:prstGeom prst="rect">
            <a:avLst/>
          </a:prstGeom>
        </p:spPr>
      </p:pic>
      <p:pic>
        <p:nvPicPr>
          <p:cNvPr id="8" name="Picture 2" descr="http://hul.de/wp-content/uploads/2014/09/alice_pdx_01.jpg"/>
          <p:cNvPicPr>
            <a:picLocks noChangeAspect="1" noChangeArrowheads="1"/>
          </p:cNvPicPr>
          <p:nvPr/>
        </p:nvPicPr>
        <p:blipFill>
          <a:blip r:embed="rId4" cstate="print"/>
          <a:srcRect l="24685" t="6171" r="25944"/>
          <a:stretch>
            <a:fillRect/>
          </a:stretch>
        </p:blipFill>
        <p:spPr bwMode="auto">
          <a:xfrm>
            <a:off x="7554512" y="3617846"/>
            <a:ext cx="1512168" cy="2873862"/>
          </a:xfrm>
          <a:prstGeom prst="rect">
            <a:avLst/>
          </a:prstGeom>
          <a:noFill/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192" y="3827460"/>
            <a:ext cx="969348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62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0" y="788822"/>
            <a:ext cx="6365631" cy="442464"/>
          </a:xfrm>
          <a:prstGeom prst="rect">
            <a:avLst/>
          </a:prstGeom>
          <a:solidFill>
            <a:srgbClr val="00B0F0"/>
          </a:solidFill>
        </p:spPr>
        <p:txBody>
          <a:bodyPr anchor="ctr">
            <a:normAutofit/>
          </a:bodyPr>
          <a:lstStyle>
            <a:lvl1pPr marL="0" indent="0" algn="l" defTabSz="914353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109" kern="1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65" indent="-228588" algn="l" defTabSz="914353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5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42" indent="-228588" algn="l" defTabSz="914353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969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18" indent="-228588" algn="l" defTabSz="914353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87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295" indent="-228588" algn="l" defTabSz="914353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87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471" indent="-228588" algn="l" defTabSz="9143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9143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9143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91435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Pneumologie, Intensivbeatmung, Klinik</a:t>
            </a:r>
            <a:endParaRPr lang="de-DE" dirty="0"/>
          </a:p>
        </p:txBody>
      </p:sp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2145475" y="3932829"/>
            <a:ext cx="125867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 </a:t>
            </a:r>
          </a:p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Elisa 800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Box 85"/>
          <p:cNvSpPr txBox="1">
            <a:spLocks noChangeArrowheads="1"/>
          </p:cNvSpPr>
          <p:nvPr/>
        </p:nvSpPr>
        <p:spPr bwMode="auto">
          <a:xfrm>
            <a:off x="2145475" y="1264586"/>
            <a:ext cx="125867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 </a:t>
            </a:r>
          </a:p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Elisa 300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86"/>
          <p:cNvSpPr txBox="1">
            <a:spLocks noChangeArrowheads="1"/>
          </p:cNvSpPr>
          <p:nvPr/>
        </p:nvSpPr>
        <p:spPr bwMode="auto">
          <a:xfrm>
            <a:off x="4951507" y="1231286"/>
            <a:ext cx="125867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 </a:t>
            </a:r>
          </a:p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Elisa </a:t>
            </a:r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87"/>
          <p:cNvSpPr txBox="1">
            <a:spLocks noChangeArrowheads="1"/>
          </p:cNvSpPr>
          <p:nvPr/>
        </p:nvSpPr>
        <p:spPr bwMode="auto">
          <a:xfrm>
            <a:off x="7697996" y="1231286"/>
            <a:ext cx="125867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 </a:t>
            </a:r>
          </a:p>
          <a:p>
            <a:pPr algn="ctr"/>
            <a:r>
              <a:rPr lang="de-DE" sz="14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Elisa </a:t>
            </a:r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"/>
          <a:stretch/>
        </p:blipFill>
        <p:spPr>
          <a:xfrm>
            <a:off x="1590377" y="1754882"/>
            <a:ext cx="2334717" cy="220975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26" y="1812967"/>
            <a:ext cx="2160843" cy="216084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03" y="1834814"/>
            <a:ext cx="2218304" cy="216117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3" y="4357201"/>
            <a:ext cx="2206661" cy="220473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37" y="4357201"/>
            <a:ext cx="2218806" cy="2224600"/>
          </a:xfrm>
          <a:prstGeom prst="rect">
            <a:avLst/>
          </a:prstGeom>
        </p:spPr>
      </p:pic>
      <p:sp>
        <p:nvSpPr>
          <p:cNvPr id="14" name="Text Box 79"/>
          <p:cNvSpPr txBox="1">
            <a:spLocks noChangeArrowheads="1"/>
          </p:cNvSpPr>
          <p:nvPr/>
        </p:nvSpPr>
        <p:spPr bwMode="auto">
          <a:xfrm>
            <a:off x="4943494" y="3932829"/>
            <a:ext cx="137409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 </a:t>
            </a:r>
          </a:p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Elisa 800 </a:t>
            </a:r>
            <a:r>
              <a:rPr lang="de-DE" sz="1400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VIT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565" y="4459783"/>
            <a:ext cx="2019436" cy="2019436"/>
          </a:xfrm>
          <a:prstGeom prst="rect">
            <a:avLst/>
          </a:prstGeom>
        </p:spPr>
      </p:pic>
      <p:sp>
        <p:nvSpPr>
          <p:cNvPr id="16" name="Text Box 79"/>
          <p:cNvSpPr txBox="1">
            <a:spLocks noChangeArrowheads="1"/>
          </p:cNvSpPr>
          <p:nvPr/>
        </p:nvSpPr>
        <p:spPr bwMode="auto">
          <a:xfrm>
            <a:off x="8073625" y="3995984"/>
            <a:ext cx="125867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 </a:t>
            </a:r>
          </a:p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Charisma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1463189" y="3932829"/>
            <a:ext cx="2592288" cy="0"/>
          </a:xfrm>
          <a:prstGeom prst="line">
            <a:avLst/>
          </a:prstGeom>
          <a:ln w="254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4334397" y="3932829"/>
            <a:ext cx="2592288" cy="0"/>
          </a:xfrm>
          <a:prstGeom prst="line">
            <a:avLst/>
          </a:prstGeom>
          <a:ln w="254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7329096" y="3932829"/>
            <a:ext cx="2592288" cy="0"/>
          </a:xfrm>
          <a:prstGeom prst="line">
            <a:avLst/>
          </a:prstGeom>
          <a:ln w="254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79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6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3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Schlafdiagnostik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Schlafatemtherapie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Heimbeatmung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sz="1800" b="1" dirty="0"/>
              <a:t> Homecare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Pneumologie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Anaesthesie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Neonatologie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 err="1"/>
              <a:t>Anschlussgeräte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Monitoring</a:t>
            </a:r>
            <a:endParaRPr lang="en-GB" sz="1800" b="1" dirty="0"/>
          </a:p>
          <a:p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Geschäftsfelder</a:t>
            </a:r>
            <a:endParaRPr lang="de-D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1619" y="1413676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1619" y="187868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1619" y="2930740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1619" y="2365508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1619" y="3492791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71" y="2108172"/>
            <a:ext cx="3840469" cy="157592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cxnSp>
        <p:nvCxnSpPr>
          <p:cNvPr id="11" name="Gerader Verbinder 10"/>
          <p:cNvCxnSpPr/>
          <p:nvPr/>
        </p:nvCxnSpPr>
        <p:spPr>
          <a:xfrm>
            <a:off x="6877225" y="3484625"/>
            <a:ext cx="4563795" cy="0"/>
          </a:xfrm>
          <a:prstGeom prst="line">
            <a:avLst/>
          </a:prstGeom>
          <a:ln w="19050">
            <a:solidFill>
              <a:schemeClr val="accent1">
                <a:alpha val="62000"/>
              </a:schemeClr>
            </a:solidFill>
          </a:ln>
          <a:effectLst>
            <a:reflection blurRad="6350" endPos="92000" dist="1397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384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Anästhesie	</a:t>
            </a:r>
            <a:endParaRPr lang="de-DE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8126" y="4193149"/>
            <a:ext cx="135731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b="1" dirty="0">
                <a:solidFill>
                  <a:srgbClr val="5A5A5A"/>
                </a:solidFill>
                <a:latin typeface="Garamond" pitchFamily="18" charset="0"/>
              </a:rPr>
              <a:t>Sinus </a:t>
            </a:r>
            <a:r>
              <a:rPr lang="de-DE" b="1" dirty="0" err="1">
                <a:solidFill>
                  <a:srgbClr val="5A5A5A"/>
                </a:solidFill>
                <a:latin typeface="Garamond" pitchFamily="18" charset="0"/>
              </a:rPr>
              <a:t>aventi</a:t>
            </a:r>
            <a:endParaRPr lang="en-GB" b="1" dirty="0">
              <a:solidFill>
                <a:srgbClr val="5A5A5A"/>
              </a:solidFill>
              <a:latin typeface="Garamond" pitchFamily="18" charset="0"/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3245060" y="1324357"/>
            <a:ext cx="117211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b="1" dirty="0" smtClean="0">
                <a:solidFill>
                  <a:srgbClr val="5A5A5A"/>
                </a:solidFill>
                <a:latin typeface="Garamond" pitchFamily="18" charset="0"/>
              </a:rPr>
              <a:t>Leon Plus</a:t>
            </a:r>
            <a:endParaRPr lang="en-GB" b="1" dirty="0">
              <a:solidFill>
                <a:srgbClr val="5A5A5A"/>
              </a:solidFill>
              <a:latin typeface="Garamond" pitchFamily="18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218748" y="2837310"/>
            <a:ext cx="9642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b="1" dirty="0" smtClean="0">
                <a:solidFill>
                  <a:srgbClr val="5A5A5A"/>
                </a:solidFill>
                <a:latin typeface="Garamond" pitchFamily="18" charset="0"/>
              </a:rPr>
              <a:t>VITA Q</a:t>
            </a:r>
            <a:endParaRPr lang="en-GB" b="1" dirty="0">
              <a:solidFill>
                <a:srgbClr val="5A5A5A"/>
              </a:solidFill>
              <a:latin typeface="Garamond" pitchFamily="18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4" b="5618"/>
          <a:stretch/>
        </p:blipFill>
        <p:spPr>
          <a:xfrm>
            <a:off x="10036696" y="4080188"/>
            <a:ext cx="1903213" cy="2202509"/>
          </a:xfrm>
          <a:prstGeom prst="rect">
            <a:avLst/>
          </a:prstGeom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10661810" y="3982914"/>
            <a:ext cx="120898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b="1" dirty="0" smtClean="0">
                <a:solidFill>
                  <a:srgbClr val="5A5A5A"/>
                </a:solidFill>
                <a:latin typeface="Garamond" pitchFamily="18" charset="0"/>
              </a:rPr>
              <a:t>Leon </a:t>
            </a:r>
            <a:r>
              <a:rPr lang="de-DE" b="1" dirty="0" err="1" smtClean="0">
                <a:solidFill>
                  <a:srgbClr val="5A5A5A"/>
                </a:solidFill>
                <a:latin typeface="Garamond" pitchFamily="18" charset="0"/>
              </a:rPr>
              <a:t>MRI</a:t>
            </a:r>
            <a:endParaRPr lang="en-GB" b="1" dirty="0">
              <a:solidFill>
                <a:srgbClr val="5A5A5A"/>
              </a:solidFill>
              <a:latin typeface="Garamond" pitchFamily="18" charset="0"/>
            </a:endParaRPr>
          </a:p>
        </p:txBody>
      </p:sp>
      <p:sp>
        <p:nvSpPr>
          <p:cNvPr id="15" name="Freihandform 14"/>
          <p:cNvSpPr/>
          <p:nvPr/>
        </p:nvSpPr>
        <p:spPr>
          <a:xfrm>
            <a:off x="140677" y="3376246"/>
            <a:ext cx="12010292" cy="3341077"/>
          </a:xfrm>
          <a:custGeom>
            <a:avLst/>
            <a:gdLst>
              <a:gd name="connsiteX0" fmla="*/ 0 w 12010292"/>
              <a:gd name="connsiteY0" fmla="*/ 3341077 h 3341077"/>
              <a:gd name="connsiteX1" fmla="*/ 70338 w 12010292"/>
              <a:gd name="connsiteY1" fmla="*/ 3253154 h 3341077"/>
              <a:gd name="connsiteX2" fmla="*/ 140677 w 12010292"/>
              <a:gd name="connsiteY2" fmla="*/ 3235569 h 3341077"/>
              <a:gd name="connsiteX3" fmla="*/ 193431 w 12010292"/>
              <a:gd name="connsiteY3" fmla="*/ 3217985 h 3341077"/>
              <a:gd name="connsiteX4" fmla="*/ 246185 w 12010292"/>
              <a:gd name="connsiteY4" fmla="*/ 3182816 h 3341077"/>
              <a:gd name="connsiteX5" fmla="*/ 351692 w 12010292"/>
              <a:gd name="connsiteY5" fmla="*/ 3147646 h 3341077"/>
              <a:gd name="connsiteX6" fmla="*/ 457200 w 12010292"/>
              <a:gd name="connsiteY6" fmla="*/ 3112477 h 3341077"/>
              <a:gd name="connsiteX7" fmla="*/ 509954 w 12010292"/>
              <a:gd name="connsiteY7" fmla="*/ 3094892 h 3341077"/>
              <a:gd name="connsiteX8" fmla="*/ 562708 w 12010292"/>
              <a:gd name="connsiteY8" fmla="*/ 3077308 h 3341077"/>
              <a:gd name="connsiteX9" fmla="*/ 615461 w 12010292"/>
              <a:gd name="connsiteY9" fmla="*/ 3042139 h 3341077"/>
              <a:gd name="connsiteX10" fmla="*/ 791308 w 12010292"/>
              <a:gd name="connsiteY10" fmla="*/ 2989385 h 3341077"/>
              <a:gd name="connsiteX11" fmla="*/ 844061 w 12010292"/>
              <a:gd name="connsiteY11" fmla="*/ 2971800 h 3341077"/>
              <a:gd name="connsiteX12" fmla="*/ 949569 w 12010292"/>
              <a:gd name="connsiteY12" fmla="*/ 2954216 h 3341077"/>
              <a:gd name="connsiteX13" fmla="*/ 1019908 w 12010292"/>
              <a:gd name="connsiteY13" fmla="*/ 2936631 h 3341077"/>
              <a:gd name="connsiteX14" fmla="*/ 1143000 w 12010292"/>
              <a:gd name="connsiteY14" fmla="*/ 2919046 h 3341077"/>
              <a:gd name="connsiteX15" fmla="*/ 1230923 w 12010292"/>
              <a:gd name="connsiteY15" fmla="*/ 2901462 h 3341077"/>
              <a:gd name="connsiteX16" fmla="*/ 1336431 w 12010292"/>
              <a:gd name="connsiteY16" fmla="*/ 2883877 h 3341077"/>
              <a:gd name="connsiteX17" fmla="*/ 1441938 w 12010292"/>
              <a:gd name="connsiteY17" fmla="*/ 2848708 h 3341077"/>
              <a:gd name="connsiteX18" fmla="*/ 1494692 w 12010292"/>
              <a:gd name="connsiteY18" fmla="*/ 2831123 h 3341077"/>
              <a:gd name="connsiteX19" fmla="*/ 1565031 w 12010292"/>
              <a:gd name="connsiteY19" fmla="*/ 2813539 h 3341077"/>
              <a:gd name="connsiteX20" fmla="*/ 1670538 w 12010292"/>
              <a:gd name="connsiteY20" fmla="*/ 2778369 h 3341077"/>
              <a:gd name="connsiteX21" fmla="*/ 1723292 w 12010292"/>
              <a:gd name="connsiteY21" fmla="*/ 2760785 h 3341077"/>
              <a:gd name="connsiteX22" fmla="*/ 1828800 w 12010292"/>
              <a:gd name="connsiteY22" fmla="*/ 2708031 h 3341077"/>
              <a:gd name="connsiteX23" fmla="*/ 1881554 w 12010292"/>
              <a:gd name="connsiteY23" fmla="*/ 2672862 h 3341077"/>
              <a:gd name="connsiteX24" fmla="*/ 1916723 w 12010292"/>
              <a:gd name="connsiteY24" fmla="*/ 2637692 h 3341077"/>
              <a:gd name="connsiteX25" fmla="*/ 1969477 w 12010292"/>
              <a:gd name="connsiteY25" fmla="*/ 2620108 h 3341077"/>
              <a:gd name="connsiteX26" fmla="*/ 2022231 w 12010292"/>
              <a:gd name="connsiteY26" fmla="*/ 2567354 h 3341077"/>
              <a:gd name="connsiteX27" fmla="*/ 2127738 w 12010292"/>
              <a:gd name="connsiteY27" fmla="*/ 2497016 h 3341077"/>
              <a:gd name="connsiteX28" fmla="*/ 2215661 w 12010292"/>
              <a:gd name="connsiteY28" fmla="*/ 2426677 h 3341077"/>
              <a:gd name="connsiteX29" fmla="*/ 2268415 w 12010292"/>
              <a:gd name="connsiteY29" fmla="*/ 2409092 h 3341077"/>
              <a:gd name="connsiteX30" fmla="*/ 2356338 w 12010292"/>
              <a:gd name="connsiteY30" fmla="*/ 2338754 h 3341077"/>
              <a:gd name="connsiteX31" fmla="*/ 2391508 w 12010292"/>
              <a:gd name="connsiteY31" fmla="*/ 2303585 h 3341077"/>
              <a:gd name="connsiteX32" fmla="*/ 2444261 w 12010292"/>
              <a:gd name="connsiteY32" fmla="*/ 2268416 h 3341077"/>
              <a:gd name="connsiteX33" fmla="*/ 2479431 w 12010292"/>
              <a:gd name="connsiteY33" fmla="*/ 2233246 h 3341077"/>
              <a:gd name="connsiteX34" fmla="*/ 2549769 w 12010292"/>
              <a:gd name="connsiteY34" fmla="*/ 2215662 h 3341077"/>
              <a:gd name="connsiteX35" fmla="*/ 2637692 w 12010292"/>
              <a:gd name="connsiteY35" fmla="*/ 2162908 h 3341077"/>
              <a:gd name="connsiteX36" fmla="*/ 2795954 w 12010292"/>
              <a:gd name="connsiteY36" fmla="*/ 2092569 h 3341077"/>
              <a:gd name="connsiteX37" fmla="*/ 2848708 w 12010292"/>
              <a:gd name="connsiteY37" fmla="*/ 2074985 h 3341077"/>
              <a:gd name="connsiteX38" fmla="*/ 2901461 w 12010292"/>
              <a:gd name="connsiteY38" fmla="*/ 2057400 h 3341077"/>
              <a:gd name="connsiteX39" fmla="*/ 3042138 w 12010292"/>
              <a:gd name="connsiteY39" fmla="*/ 2039816 h 3341077"/>
              <a:gd name="connsiteX40" fmla="*/ 3358661 w 12010292"/>
              <a:gd name="connsiteY40" fmla="*/ 2004646 h 3341077"/>
              <a:gd name="connsiteX41" fmla="*/ 4325815 w 12010292"/>
              <a:gd name="connsiteY41" fmla="*/ 1987062 h 3341077"/>
              <a:gd name="connsiteX42" fmla="*/ 4730261 w 12010292"/>
              <a:gd name="connsiteY42" fmla="*/ 1969477 h 3341077"/>
              <a:gd name="connsiteX43" fmla="*/ 4783015 w 12010292"/>
              <a:gd name="connsiteY43" fmla="*/ 1951892 h 3341077"/>
              <a:gd name="connsiteX44" fmla="*/ 4923692 w 12010292"/>
              <a:gd name="connsiteY44" fmla="*/ 1916723 h 3341077"/>
              <a:gd name="connsiteX45" fmla="*/ 4994031 w 12010292"/>
              <a:gd name="connsiteY45" fmla="*/ 1899139 h 3341077"/>
              <a:gd name="connsiteX46" fmla="*/ 5046785 w 12010292"/>
              <a:gd name="connsiteY46" fmla="*/ 1881554 h 3341077"/>
              <a:gd name="connsiteX47" fmla="*/ 5117123 w 12010292"/>
              <a:gd name="connsiteY47" fmla="*/ 1863969 h 3341077"/>
              <a:gd name="connsiteX48" fmla="*/ 5222631 w 12010292"/>
              <a:gd name="connsiteY48" fmla="*/ 1828800 h 3341077"/>
              <a:gd name="connsiteX49" fmla="*/ 5275385 w 12010292"/>
              <a:gd name="connsiteY49" fmla="*/ 1811216 h 3341077"/>
              <a:gd name="connsiteX50" fmla="*/ 5328138 w 12010292"/>
              <a:gd name="connsiteY50" fmla="*/ 1793631 h 3341077"/>
              <a:gd name="connsiteX51" fmla="*/ 5380892 w 12010292"/>
              <a:gd name="connsiteY51" fmla="*/ 1776046 h 3341077"/>
              <a:gd name="connsiteX52" fmla="*/ 5433646 w 12010292"/>
              <a:gd name="connsiteY52" fmla="*/ 1740877 h 3341077"/>
              <a:gd name="connsiteX53" fmla="*/ 5451231 w 12010292"/>
              <a:gd name="connsiteY53" fmla="*/ 1688123 h 3341077"/>
              <a:gd name="connsiteX54" fmla="*/ 5503985 w 12010292"/>
              <a:gd name="connsiteY54" fmla="*/ 1652954 h 3341077"/>
              <a:gd name="connsiteX55" fmla="*/ 5539154 w 12010292"/>
              <a:gd name="connsiteY55" fmla="*/ 1547446 h 3341077"/>
              <a:gd name="connsiteX56" fmla="*/ 5556738 w 12010292"/>
              <a:gd name="connsiteY56" fmla="*/ 1494692 h 3341077"/>
              <a:gd name="connsiteX57" fmla="*/ 5591908 w 12010292"/>
              <a:gd name="connsiteY57" fmla="*/ 1459523 h 3341077"/>
              <a:gd name="connsiteX58" fmla="*/ 5662246 w 12010292"/>
              <a:gd name="connsiteY58" fmla="*/ 1318846 h 3341077"/>
              <a:gd name="connsiteX59" fmla="*/ 5715000 w 12010292"/>
              <a:gd name="connsiteY59" fmla="*/ 1213339 h 3341077"/>
              <a:gd name="connsiteX60" fmla="*/ 5750169 w 12010292"/>
              <a:gd name="connsiteY60" fmla="*/ 1107831 h 3341077"/>
              <a:gd name="connsiteX61" fmla="*/ 5785338 w 12010292"/>
              <a:gd name="connsiteY61" fmla="*/ 1055077 h 3341077"/>
              <a:gd name="connsiteX62" fmla="*/ 5820508 w 12010292"/>
              <a:gd name="connsiteY62" fmla="*/ 1019908 h 3341077"/>
              <a:gd name="connsiteX63" fmla="*/ 5890846 w 12010292"/>
              <a:gd name="connsiteY63" fmla="*/ 914400 h 3341077"/>
              <a:gd name="connsiteX64" fmla="*/ 5961185 w 12010292"/>
              <a:gd name="connsiteY64" fmla="*/ 808892 h 3341077"/>
              <a:gd name="connsiteX65" fmla="*/ 5996354 w 12010292"/>
              <a:gd name="connsiteY65" fmla="*/ 756139 h 3341077"/>
              <a:gd name="connsiteX66" fmla="*/ 6031523 w 12010292"/>
              <a:gd name="connsiteY66" fmla="*/ 650631 h 3341077"/>
              <a:gd name="connsiteX67" fmla="*/ 6119446 w 12010292"/>
              <a:gd name="connsiteY67" fmla="*/ 580292 h 3341077"/>
              <a:gd name="connsiteX68" fmla="*/ 6207369 w 12010292"/>
              <a:gd name="connsiteY68" fmla="*/ 509954 h 3341077"/>
              <a:gd name="connsiteX69" fmla="*/ 6242538 w 12010292"/>
              <a:gd name="connsiteY69" fmla="*/ 457200 h 3341077"/>
              <a:gd name="connsiteX70" fmla="*/ 6295292 w 12010292"/>
              <a:gd name="connsiteY70" fmla="*/ 439616 h 3341077"/>
              <a:gd name="connsiteX71" fmla="*/ 6330461 w 12010292"/>
              <a:gd name="connsiteY71" fmla="*/ 404446 h 3341077"/>
              <a:gd name="connsiteX72" fmla="*/ 6383215 w 12010292"/>
              <a:gd name="connsiteY72" fmla="*/ 298939 h 3341077"/>
              <a:gd name="connsiteX73" fmla="*/ 6435969 w 12010292"/>
              <a:gd name="connsiteY73" fmla="*/ 193431 h 3341077"/>
              <a:gd name="connsiteX74" fmla="*/ 6594231 w 12010292"/>
              <a:gd name="connsiteY74" fmla="*/ 123092 h 3341077"/>
              <a:gd name="connsiteX75" fmla="*/ 6646985 w 12010292"/>
              <a:gd name="connsiteY75" fmla="*/ 105508 h 3341077"/>
              <a:gd name="connsiteX76" fmla="*/ 6717323 w 12010292"/>
              <a:gd name="connsiteY76" fmla="*/ 87923 h 3341077"/>
              <a:gd name="connsiteX77" fmla="*/ 6770077 w 12010292"/>
              <a:gd name="connsiteY77" fmla="*/ 70339 h 3341077"/>
              <a:gd name="connsiteX78" fmla="*/ 7051431 w 12010292"/>
              <a:gd name="connsiteY78" fmla="*/ 35169 h 3341077"/>
              <a:gd name="connsiteX79" fmla="*/ 7244861 w 12010292"/>
              <a:gd name="connsiteY79" fmla="*/ 0 h 3341077"/>
              <a:gd name="connsiteX80" fmla="*/ 7473461 w 12010292"/>
              <a:gd name="connsiteY80" fmla="*/ 17585 h 3341077"/>
              <a:gd name="connsiteX81" fmla="*/ 7631723 w 12010292"/>
              <a:gd name="connsiteY81" fmla="*/ 87923 h 3341077"/>
              <a:gd name="connsiteX82" fmla="*/ 7684477 w 12010292"/>
              <a:gd name="connsiteY82" fmla="*/ 105508 h 3341077"/>
              <a:gd name="connsiteX83" fmla="*/ 7789985 w 12010292"/>
              <a:gd name="connsiteY83" fmla="*/ 175846 h 3341077"/>
              <a:gd name="connsiteX84" fmla="*/ 7825154 w 12010292"/>
              <a:gd name="connsiteY84" fmla="*/ 211016 h 3341077"/>
              <a:gd name="connsiteX85" fmla="*/ 7930661 w 12010292"/>
              <a:gd name="connsiteY85" fmla="*/ 281354 h 3341077"/>
              <a:gd name="connsiteX86" fmla="*/ 7983415 w 12010292"/>
              <a:gd name="connsiteY86" fmla="*/ 316523 h 3341077"/>
              <a:gd name="connsiteX87" fmla="*/ 8018585 w 12010292"/>
              <a:gd name="connsiteY87" fmla="*/ 351692 h 3341077"/>
              <a:gd name="connsiteX88" fmla="*/ 8071338 w 12010292"/>
              <a:gd name="connsiteY88" fmla="*/ 369277 h 3341077"/>
              <a:gd name="connsiteX89" fmla="*/ 8159261 w 12010292"/>
              <a:gd name="connsiteY89" fmla="*/ 422031 h 3341077"/>
              <a:gd name="connsiteX90" fmla="*/ 8194431 w 12010292"/>
              <a:gd name="connsiteY90" fmla="*/ 457200 h 3341077"/>
              <a:gd name="connsiteX91" fmla="*/ 8247185 w 12010292"/>
              <a:gd name="connsiteY91" fmla="*/ 492369 h 3341077"/>
              <a:gd name="connsiteX92" fmla="*/ 8282354 w 12010292"/>
              <a:gd name="connsiteY92" fmla="*/ 527539 h 3341077"/>
              <a:gd name="connsiteX93" fmla="*/ 8387861 w 12010292"/>
              <a:gd name="connsiteY93" fmla="*/ 562708 h 3341077"/>
              <a:gd name="connsiteX94" fmla="*/ 8475785 w 12010292"/>
              <a:gd name="connsiteY94" fmla="*/ 650631 h 3341077"/>
              <a:gd name="connsiteX95" fmla="*/ 8528538 w 12010292"/>
              <a:gd name="connsiteY95" fmla="*/ 685800 h 3341077"/>
              <a:gd name="connsiteX96" fmla="*/ 8651631 w 12010292"/>
              <a:gd name="connsiteY96" fmla="*/ 773723 h 3341077"/>
              <a:gd name="connsiteX97" fmla="*/ 8704385 w 12010292"/>
              <a:gd name="connsiteY97" fmla="*/ 808892 h 3341077"/>
              <a:gd name="connsiteX98" fmla="*/ 8739554 w 12010292"/>
              <a:gd name="connsiteY98" fmla="*/ 844062 h 3341077"/>
              <a:gd name="connsiteX99" fmla="*/ 8792308 w 12010292"/>
              <a:gd name="connsiteY99" fmla="*/ 861646 h 3341077"/>
              <a:gd name="connsiteX100" fmla="*/ 8932985 w 12010292"/>
              <a:gd name="connsiteY100" fmla="*/ 931985 h 3341077"/>
              <a:gd name="connsiteX101" fmla="*/ 8985738 w 12010292"/>
              <a:gd name="connsiteY101" fmla="*/ 949569 h 3341077"/>
              <a:gd name="connsiteX102" fmla="*/ 9038492 w 12010292"/>
              <a:gd name="connsiteY102" fmla="*/ 967154 h 3341077"/>
              <a:gd name="connsiteX103" fmla="*/ 9636369 w 12010292"/>
              <a:gd name="connsiteY103" fmla="*/ 931985 h 3341077"/>
              <a:gd name="connsiteX104" fmla="*/ 9724292 w 12010292"/>
              <a:gd name="connsiteY104" fmla="*/ 914400 h 3341077"/>
              <a:gd name="connsiteX105" fmla="*/ 9777046 w 12010292"/>
              <a:gd name="connsiteY105" fmla="*/ 896816 h 3341077"/>
              <a:gd name="connsiteX106" fmla="*/ 9829800 w 12010292"/>
              <a:gd name="connsiteY106" fmla="*/ 861646 h 3341077"/>
              <a:gd name="connsiteX107" fmla="*/ 9882554 w 12010292"/>
              <a:gd name="connsiteY107" fmla="*/ 844062 h 3341077"/>
              <a:gd name="connsiteX108" fmla="*/ 9952892 w 12010292"/>
              <a:gd name="connsiteY108" fmla="*/ 826477 h 3341077"/>
              <a:gd name="connsiteX109" fmla="*/ 10040815 w 12010292"/>
              <a:gd name="connsiteY109" fmla="*/ 808892 h 3341077"/>
              <a:gd name="connsiteX110" fmla="*/ 10146323 w 12010292"/>
              <a:gd name="connsiteY110" fmla="*/ 773723 h 3341077"/>
              <a:gd name="connsiteX111" fmla="*/ 10199077 w 12010292"/>
              <a:gd name="connsiteY111" fmla="*/ 738554 h 3341077"/>
              <a:gd name="connsiteX112" fmla="*/ 10392508 w 12010292"/>
              <a:gd name="connsiteY112" fmla="*/ 703385 h 3341077"/>
              <a:gd name="connsiteX113" fmla="*/ 10603523 w 12010292"/>
              <a:gd name="connsiteY113" fmla="*/ 668216 h 3341077"/>
              <a:gd name="connsiteX114" fmla="*/ 10656277 w 12010292"/>
              <a:gd name="connsiteY114" fmla="*/ 650631 h 3341077"/>
              <a:gd name="connsiteX115" fmla="*/ 10744200 w 12010292"/>
              <a:gd name="connsiteY115" fmla="*/ 633046 h 3341077"/>
              <a:gd name="connsiteX116" fmla="*/ 10814538 w 12010292"/>
              <a:gd name="connsiteY116" fmla="*/ 615462 h 3341077"/>
              <a:gd name="connsiteX117" fmla="*/ 10867292 w 12010292"/>
              <a:gd name="connsiteY117" fmla="*/ 580292 h 3341077"/>
              <a:gd name="connsiteX118" fmla="*/ 10972800 w 12010292"/>
              <a:gd name="connsiteY118" fmla="*/ 545123 h 3341077"/>
              <a:gd name="connsiteX119" fmla="*/ 11095892 w 12010292"/>
              <a:gd name="connsiteY119" fmla="*/ 474785 h 3341077"/>
              <a:gd name="connsiteX120" fmla="*/ 11166231 w 12010292"/>
              <a:gd name="connsiteY120" fmla="*/ 457200 h 3341077"/>
              <a:gd name="connsiteX121" fmla="*/ 11324492 w 12010292"/>
              <a:gd name="connsiteY121" fmla="*/ 404446 h 3341077"/>
              <a:gd name="connsiteX122" fmla="*/ 11430000 w 12010292"/>
              <a:gd name="connsiteY122" fmla="*/ 369277 h 3341077"/>
              <a:gd name="connsiteX123" fmla="*/ 11553092 w 12010292"/>
              <a:gd name="connsiteY123" fmla="*/ 334108 h 3341077"/>
              <a:gd name="connsiteX124" fmla="*/ 11623431 w 12010292"/>
              <a:gd name="connsiteY124" fmla="*/ 316523 h 3341077"/>
              <a:gd name="connsiteX125" fmla="*/ 11781692 w 12010292"/>
              <a:gd name="connsiteY125" fmla="*/ 263769 h 3341077"/>
              <a:gd name="connsiteX126" fmla="*/ 11834446 w 12010292"/>
              <a:gd name="connsiteY126" fmla="*/ 246185 h 3341077"/>
              <a:gd name="connsiteX127" fmla="*/ 11887200 w 12010292"/>
              <a:gd name="connsiteY127" fmla="*/ 211016 h 3341077"/>
              <a:gd name="connsiteX128" fmla="*/ 12010292 w 12010292"/>
              <a:gd name="connsiteY128" fmla="*/ 175846 h 33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12010292" h="3341077">
                <a:moveTo>
                  <a:pt x="0" y="3341077"/>
                </a:moveTo>
                <a:cubicBezTo>
                  <a:pt x="23446" y="3311769"/>
                  <a:pt x="40312" y="3275673"/>
                  <a:pt x="70338" y="3253154"/>
                </a:cubicBezTo>
                <a:cubicBezTo>
                  <a:pt x="89672" y="3238653"/>
                  <a:pt x="117439" y="3242208"/>
                  <a:pt x="140677" y="3235569"/>
                </a:cubicBezTo>
                <a:cubicBezTo>
                  <a:pt x="158500" y="3230477"/>
                  <a:pt x="175846" y="3223846"/>
                  <a:pt x="193431" y="3217985"/>
                </a:cubicBezTo>
                <a:cubicBezTo>
                  <a:pt x="211016" y="3206262"/>
                  <a:pt x="226872" y="3191399"/>
                  <a:pt x="246185" y="3182816"/>
                </a:cubicBezTo>
                <a:cubicBezTo>
                  <a:pt x="280061" y="3167760"/>
                  <a:pt x="316523" y="3159369"/>
                  <a:pt x="351692" y="3147646"/>
                </a:cubicBezTo>
                <a:lnTo>
                  <a:pt x="457200" y="3112477"/>
                </a:lnTo>
                <a:lnTo>
                  <a:pt x="509954" y="3094892"/>
                </a:lnTo>
                <a:lnTo>
                  <a:pt x="562708" y="3077308"/>
                </a:lnTo>
                <a:cubicBezTo>
                  <a:pt x="580292" y="3065585"/>
                  <a:pt x="596149" y="3050722"/>
                  <a:pt x="615461" y="3042139"/>
                </a:cubicBezTo>
                <a:cubicBezTo>
                  <a:pt x="690694" y="3008702"/>
                  <a:pt x="719688" y="3009848"/>
                  <a:pt x="791308" y="2989385"/>
                </a:cubicBezTo>
                <a:cubicBezTo>
                  <a:pt x="809130" y="2984293"/>
                  <a:pt x="825967" y="2975821"/>
                  <a:pt x="844061" y="2971800"/>
                </a:cubicBezTo>
                <a:cubicBezTo>
                  <a:pt x="878866" y="2964065"/>
                  <a:pt x="914607" y="2961208"/>
                  <a:pt x="949569" y="2954216"/>
                </a:cubicBezTo>
                <a:cubicBezTo>
                  <a:pt x="973268" y="2949476"/>
                  <a:pt x="996130" y="2940954"/>
                  <a:pt x="1019908" y="2936631"/>
                </a:cubicBezTo>
                <a:cubicBezTo>
                  <a:pt x="1060687" y="2929217"/>
                  <a:pt x="1102117" y="2925860"/>
                  <a:pt x="1143000" y="2919046"/>
                </a:cubicBezTo>
                <a:cubicBezTo>
                  <a:pt x="1172481" y="2914132"/>
                  <a:pt x="1201517" y="2906808"/>
                  <a:pt x="1230923" y="2901462"/>
                </a:cubicBezTo>
                <a:cubicBezTo>
                  <a:pt x="1266002" y="2895084"/>
                  <a:pt x="1301841" y="2892525"/>
                  <a:pt x="1336431" y="2883877"/>
                </a:cubicBezTo>
                <a:cubicBezTo>
                  <a:pt x="1372396" y="2874886"/>
                  <a:pt x="1406769" y="2860431"/>
                  <a:pt x="1441938" y="2848708"/>
                </a:cubicBezTo>
                <a:cubicBezTo>
                  <a:pt x="1459523" y="2842846"/>
                  <a:pt x="1476709" y="2835618"/>
                  <a:pt x="1494692" y="2831123"/>
                </a:cubicBezTo>
                <a:cubicBezTo>
                  <a:pt x="1518138" y="2825262"/>
                  <a:pt x="1541882" y="2820484"/>
                  <a:pt x="1565031" y="2813539"/>
                </a:cubicBezTo>
                <a:cubicBezTo>
                  <a:pt x="1600539" y="2802887"/>
                  <a:pt x="1635369" y="2790092"/>
                  <a:pt x="1670538" y="2778369"/>
                </a:cubicBezTo>
                <a:lnTo>
                  <a:pt x="1723292" y="2760785"/>
                </a:lnTo>
                <a:cubicBezTo>
                  <a:pt x="1874477" y="2659996"/>
                  <a:pt x="1683193" y="2780835"/>
                  <a:pt x="1828800" y="2708031"/>
                </a:cubicBezTo>
                <a:cubicBezTo>
                  <a:pt x="1847703" y="2698580"/>
                  <a:pt x="1865051" y="2686064"/>
                  <a:pt x="1881554" y="2672862"/>
                </a:cubicBezTo>
                <a:cubicBezTo>
                  <a:pt x="1894500" y="2662505"/>
                  <a:pt x="1902507" y="2646222"/>
                  <a:pt x="1916723" y="2637692"/>
                </a:cubicBezTo>
                <a:cubicBezTo>
                  <a:pt x="1932617" y="2628155"/>
                  <a:pt x="1951892" y="2625969"/>
                  <a:pt x="1969477" y="2620108"/>
                </a:cubicBezTo>
                <a:cubicBezTo>
                  <a:pt x="1987062" y="2602523"/>
                  <a:pt x="2002601" y="2582622"/>
                  <a:pt x="2022231" y="2567354"/>
                </a:cubicBezTo>
                <a:cubicBezTo>
                  <a:pt x="2055595" y="2541404"/>
                  <a:pt x="2097850" y="2526904"/>
                  <a:pt x="2127738" y="2497016"/>
                </a:cubicBezTo>
                <a:cubicBezTo>
                  <a:pt x="2160449" y="2464305"/>
                  <a:pt x="2171296" y="2448860"/>
                  <a:pt x="2215661" y="2426677"/>
                </a:cubicBezTo>
                <a:cubicBezTo>
                  <a:pt x="2232240" y="2418387"/>
                  <a:pt x="2250830" y="2414954"/>
                  <a:pt x="2268415" y="2409092"/>
                </a:cubicBezTo>
                <a:cubicBezTo>
                  <a:pt x="2353334" y="2324175"/>
                  <a:pt x="2245424" y="2427485"/>
                  <a:pt x="2356338" y="2338754"/>
                </a:cubicBezTo>
                <a:cubicBezTo>
                  <a:pt x="2369284" y="2328397"/>
                  <a:pt x="2378562" y="2313942"/>
                  <a:pt x="2391508" y="2303585"/>
                </a:cubicBezTo>
                <a:cubicBezTo>
                  <a:pt x="2408011" y="2290383"/>
                  <a:pt x="2427758" y="2281618"/>
                  <a:pt x="2444261" y="2268416"/>
                </a:cubicBezTo>
                <a:cubicBezTo>
                  <a:pt x="2457207" y="2258059"/>
                  <a:pt x="2464602" y="2240660"/>
                  <a:pt x="2479431" y="2233246"/>
                </a:cubicBezTo>
                <a:cubicBezTo>
                  <a:pt x="2501047" y="2222438"/>
                  <a:pt x="2526323" y="2221523"/>
                  <a:pt x="2549769" y="2215662"/>
                </a:cubicBezTo>
                <a:cubicBezTo>
                  <a:pt x="2618461" y="2146968"/>
                  <a:pt x="2546384" y="2208561"/>
                  <a:pt x="2637692" y="2162908"/>
                </a:cubicBezTo>
                <a:cubicBezTo>
                  <a:pt x="2804895" y="2079308"/>
                  <a:pt x="2523746" y="2183305"/>
                  <a:pt x="2795954" y="2092569"/>
                </a:cubicBezTo>
                <a:lnTo>
                  <a:pt x="2848708" y="2074985"/>
                </a:lnTo>
                <a:cubicBezTo>
                  <a:pt x="2866292" y="2069124"/>
                  <a:pt x="2883069" y="2059699"/>
                  <a:pt x="2901461" y="2057400"/>
                </a:cubicBezTo>
                <a:cubicBezTo>
                  <a:pt x="2948353" y="2051539"/>
                  <a:pt x="2995430" y="2047002"/>
                  <a:pt x="3042138" y="2039816"/>
                </a:cubicBezTo>
                <a:cubicBezTo>
                  <a:pt x="3226831" y="2011402"/>
                  <a:pt x="3044443" y="2013888"/>
                  <a:pt x="3358661" y="2004646"/>
                </a:cubicBezTo>
                <a:cubicBezTo>
                  <a:pt x="3680960" y="1995167"/>
                  <a:pt x="4003430" y="1992923"/>
                  <a:pt x="4325815" y="1987062"/>
                </a:cubicBezTo>
                <a:cubicBezTo>
                  <a:pt x="4460630" y="1981200"/>
                  <a:pt x="4595716" y="1979827"/>
                  <a:pt x="4730261" y="1969477"/>
                </a:cubicBezTo>
                <a:cubicBezTo>
                  <a:pt x="4748742" y="1968055"/>
                  <a:pt x="4765132" y="1956769"/>
                  <a:pt x="4783015" y="1951892"/>
                </a:cubicBezTo>
                <a:cubicBezTo>
                  <a:pt x="4829647" y="1939174"/>
                  <a:pt x="4876800" y="1928446"/>
                  <a:pt x="4923692" y="1916723"/>
                </a:cubicBezTo>
                <a:cubicBezTo>
                  <a:pt x="4947138" y="1910862"/>
                  <a:pt x="4971103" y="1906782"/>
                  <a:pt x="4994031" y="1899139"/>
                </a:cubicBezTo>
                <a:cubicBezTo>
                  <a:pt x="5011616" y="1893277"/>
                  <a:pt x="5028962" y="1886646"/>
                  <a:pt x="5046785" y="1881554"/>
                </a:cubicBezTo>
                <a:cubicBezTo>
                  <a:pt x="5070023" y="1874914"/>
                  <a:pt x="5093975" y="1870914"/>
                  <a:pt x="5117123" y="1863969"/>
                </a:cubicBezTo>
                <a:cubicBezTo>
                  <a:pt x="5152631" y="1853316"/>
                  <a:pt x="5187462" y="1840523"/>
                  <a:pt x="5222631" y="1828800"/>
                </a:cubicBezTo>
                <a:lnTo>
                  <a:pt x="5275385" y="1811216"/>
                </a:lnTo>
                <a:lnTo>
                  <a:pt x="5328138" y="1793631"/>
                </a:lnTo>
                <a:cubicBezTo>
                  <a:pt x="5345723" y="1787769"/>
                  <a:pt x="5365469" y="1786328"/>
                  <a:pt x="5380892" y="1776046"/>
                </a:cubicBezTo>
                <a:lnTo>
                  <a:pt x="5433646" y="1740877"/>
                </a:lnTo>
                <a:cubicBezTo>
                  <a:pt x="5439508" y="1723292"/>
                  <a:pt x="5439652" y="1702597"/>
                  <a:pt x="5451231" y="1688123"/>
                </a:cubicBezTo>
                <a:cubicBezTo>
                  <a:pt x="5464433" y="1671620"/>
                  <a:pt x="5492784" y="1670876"/>
                  <a:pt x="5503985" y="1652954"/>
                </a:cubicBezTo>
                <a:cubicBezTo>
                  <a:pt x="5523633" y="1621517"/>
                  <a:pt x="5527431" y="1582615"/>
                  <a:pt x="5539154" y="1547446"/>
                </a:cubicBezTo>
                <a:cubicBezTo>
                  <a:pt x="5545015" y="1529861"/>
                  <a:pt x="5543631" y="1507799"/>
                  <a:pt x="5556738" y="1494692"/>
                </a:cubicBezTo>
                <a:lnTo>
                  <a:pt x="5591908" y="1459523"/>
                </a:lnTo>
                <a:cubicBezTo>
                  <a:pt x="5632320" y="1338288"/>
                  <a:pt x="5600864" y="1380230"/>
                  <a:pt x="5662246" y="1318846"/>
                </a:cubicBezTo>
                <a:cubicBezTo>
                  <a:pt x="5726383" y="1126440"/>
                  <a:pt x="5624093" y="1417880"/>
                  <a:pt x="5715000" y="1213339"/>
                </a:cubicBezTo>
                <a:cubicBezTo>
                  <a:pt x="5730056" y="1179462"/>
                  <a:pt x="5729605" y="1138677"/>
                  <a:pt x="5750169" y="1107831"/>
                </a:cubicBezTo>
                <a:cubicBezTo>
                  <a:pt x="5761892" y="1090246"/>
                  <a:pt x="5772136" y="1071580"/>
                  <a:pt x="5785338" y="1055077"/>
                </a:cubicBezTo>
                <a:cubicBezTo>
                  <a:pt x="5795695" y="1042131"/>
                  <a:pt x="5810561" y="1033171"/>
                  <a:pt x="5820508" y="1019908"/>
                </a:cubicBezTo>
                <a:cubicBezTo>
                  <a:pt x="5845869" y="986094"/>
                  <a:pt x="5867400" y="949569"/>
                  <a:pt x="5890846" y="914400"/>
                </a:cubicBezTo>
                <a:lnTo>
                  <a:pt x="5961185" y="808892"/>
                </a:lnTo>
                <a:lnTo>
                  <a:pt x="5996354" y="756139"/>
                </a:lnTo>
                <a:cubicBezTo>
                  <a:pt x="6008077" y="720970"/>
                  <a:pt x="6000677" y="671195"/>
                  <a:pt x="6031523" y="650631"/>
                </a:cubicBezTo>
                <a:cubicBezTo>
                  <a:pt x="6070697" y="624515"/>
                  <a:pt x="6090808" y="616090"/>
                  <a:pt x="6119446" y="580292"/>
                </a:cubicBezTo>
                <a:cubicBezTo>
                  <a:pt x="6177292" y="507985"/>
                  <a:pt x="6123695" y="537846"/>
                  <a:pt x="6207369" y="509954"/>
                </a:cubicBezTo>
                <a:cubicBezTo>
                  <a:pt x="6219092" y="492369"/>
                  <a:pt x="6226035" y="470402"/>
                  <a:pt x="6242538" y="457200"/>
                </a:cubicBezTo>
                <a:cubicBezTo>
                  <a:pt x="6257012" y="445621"/>
                  <a:pt x="6279398" y="449153"/>
                  <a:pt x="6295292" y="439616"/>
                </a:cubicBezTo>
                <a:cubicBezTo>
                  <a:pt x="6309508" y="431086"/>
                  <a:pt x="6318738" y="416169"/>
                  <a:pt x="6330461" y="404446"/>
                </a:cubicBezTo>
                <a:cubicBezTo>
                  <a:pt x="6374662" y="271846"/>
                  <a:pt x="6315038" y="435292"/>
                  <a:pt x="6383215" y="298939"/>
                </a:cubicBezTo>
                <a:cubicBezTo>
                  <a:pt x="6411819" y="241732"/>
                  <a:pt x="6385575" y="243825"/>
                  <a:pt x="6435969" y="193431"/>
                </a:cubicBezTo>
                <a:cubicBezTo>
                  <a:pt x="6477767" y="151633"/>
                  <a:pt x="6541998" y="140503"/>
                  <a:pt x="6594231" y="123092"/>
                </a:cubicBezTo>
                <a:cubicBezTo>
                  <a:pt x="6611816" y="117230"/>
                  <a:pt x="6629003" y="110004"/>
                  <a:pt x="6646985" y="105508"/>
                </a:cubicBezTo>
                <a:cubicBezTo>
                  <a:pt x="6670431" y="99646"/>
                  <a:pt x="6694085" y="94562"/>
                  <a:pt x="6717323" y="87923"/>
                </a:cubicBezTo>
                <a:cubicBezTo>
                  <a:pt x="6735146" y="82831"/>
                  <a:pt x="6751901" y="73974"/>
                  <a:pt x="6770077" y="70339"/>
                </a:cubicBezTo>
                <a:cubicBezTo>
                  <a:pt x="6847089" y="54937"/>
                  <a:pt x="6978278" y="44923"/>
                  <a:pt x="7051431" y="35169"/>
                </a:cubicBezTo>
                <a:cubicBezTo>
                  <a:pt x="7118939" y="26168"/>
                  <a:pt x="7178544" y="13264"/>
                  <a:pt x="7244861" y="0"/>
                </a:cubicBezTo>
                <a:cubicBezTo>
                  <a:pt x="7321061" y="5862"/>
                  <a:pt x="7397971" y="5666"/>
                  <a:pt x="7473461" y="17585"/>
                </a:cubicBezTo>
                <a:cubicBezTo>
                  <a:pt x="7606070" y="38523"/>
                  <a:pt x="7544103" y="44113"/>
                  <a:pt x="7631723" y="87923"/>
                </a:cubicBezTo>
                <a:cubicBezTo>
                  <a:pt x="7648302" y="96213"/>
                  <a:pt x="7666892" y="99646"/>
                  <a:pt x="7684477" y="105508"/>
                </a:cubicBezTo>
                <a:cubicBezTo>
                  <a:pt x="7818629" y="239660"/>
                  <a:pt x="7662738" y="99497"/>
                  <a:pt x="7789985" y="175846"/>
                </a:cubicBezTo>
                <a:cubicBezTo>
                  <a:pt x="7804201" y="184376"/>
                  <a:pt x="7811891" y="201069"/>
                  <a:pt x="7825154" y="211016"/>
                </a:cubicBezTo>
                <a:cubicBezTo>
                  <a:pt x="7858968" y="236377"/>
                  <a:pt x="7895492" y="257908"/>
                  <a:pt x="7930661" y="281354"/>
                </a:cubicBezTo>
                <a:cubicBezTo>
                  <a:pt x="7948246" y="293077"/>
                  <a:pt x="7968471" y="301579"/>
                  <a:pt x="7983415" y="316523"/>
                </a:cubicBezTo>
                <a:cubicBezTo>
                  <a:pt x="7995138" y="328246"/>
                  <a:pt x="8004369" y="343162"/>
                  <a:pt x="8018585" y="351692"/>
                </a:cubicBezTo>
                <a:cubicBezTo>
                  <a:pt x="8034479" y="361229"/>
                  <a:pt x="8053754" y="363415"/>
                  <a:pt x="8071338" y="369277"/>
                </a:cubicBezTo>
                <a:cubicBezTo>
                  <a:pt x="8160451" y="458388"/>
                  <a:pt x="8045124" y="353548"/>
                  <a:pt x="8159261" y="422031"/>
                </a:cubicBezTo>
                <a:cubicBezTo>
                  <a:pt x="8173477" y="430561"/>
                  <a:pt x="8181485" y="446843"/>
                  <a:pt x="8194431" y="457200"/>
                </a:cubicBezTo>
                <a:cubicBezTo>
                  <a:pt x="8210934" y="470402"/>
                  <a:pt x="8230682" y="479167"/>
                  <a:pt x="8247185" y="492369"/>
                </a:cubicBezTo>
                <a:cubicBezTo>
                  <a:pt x="8260131" y="502726"/>
                  <a:pt x="8267525" y="520125"/>
                  <a:pt x="8282354" y="527539"/>
                </a:cubicBezTo>
                <a:cubicBezTo>
                  <a:pt x="8315512" y="544118"/>
                  <a:pt x="8387861" y="562708"/>
                  <a:pt x="8387861" y="562708"/>
                </a:cubicBezTo>
                <a:cubicBezTo>
                  <a:pt x="8417169" y="592016"/>
                  <a:pt x="8441299" y="627640"/>
                  <a:pt x="8475785" y="650631"/>
                </a:cubicBezTo>
                <a:cubicBezTo>
                  <a:pt x="8493369" y="662354"/>
                  <a:pt x="8512492" y="672046"/>
                  <a:pt x="8528538" y="685800"/>
                </a:cubicBezTo>
                <a:cubicBezTo>
                  <a:pt x="8634740" y="776831"/>
                  <a:pt x="8554699" y="741414"/>
                  <a:pt x="8651631" y="773723"/>
                </a:cubicBezTo>
                <a:cubicBezTo>
                  <a:pt x="8669216" y="785446"/>
                  <a:pt x="8687882" y="795690"/>
                  <a:pt x="8704385" y="808892"/>
                </a:cubicBezTo>
                <a:cubicBezTo>
                  <a:pt x="8717331" y="819249"/>
                  <a:pt x="8725338" y="835532"/>
                  <a:pt x="8739554" y="844062"/>
                </a:cubicBezTo>
                <a:cubicBezTo>
                  <a:pt x="8755448" y="853599"/>
                  <a:pt x="8774723" y="855785"/>
                  <a:pt x="8792308" y="861646"/>
                </a:cubicBezTo>
                <a:cubicBezTo>
                  <a:pt x="8853690" y="923030"/>
                  <a:pt x="8811749" y="891573"/>
                  <a:pt x="8932985" y="931985"/>
                </a:cubicBezTo>
                <a:lnTo>
                  <a:pt x="8985738" y="949569"/>
                </a:lnTo>
                <a:lnTo>
                  <a:pt x="9038492" y="967154"/>
                </a:lnTo>
                <a:cubicBezTo>
                  <a:pt x="9358243" y="955311"/>
                  <a:pt x="9407912" y="970061"/>
                  <a:pt x="9636369" y="931985"/>
                </a:cubicBezTo>
                <a:cubicBezTo>
                  <a:pt x="9665850" y="927071"/>
                  <a:pt x="9695296" y="921649"/>
                  <a:pt x="9724292" y="914400"/>
                </a:cubicBezTo>
                <a:cubicBezTo>
                  <a:pt x="9742274" y="909904"/>
                  <a:pt x="9759461" y="902677"/>
                  <a:pt x="9777046" y="896816"/>
                </a:cubicBezTo>
                <a:cubicBezTo>
                  <a:pt x="9794631" y="885093"/>
                  <a:pt x="9810897" y="871098"/>
                  <a:pt x="9829800" y="861646"/>
                </a:cubicBezTo>
                <a:cubicBezTo>
                  <a:pt x="9846379" y="853357"/>
                  <a:pt x="9864731" y="849154"/>
                  <a:pt x="9882554" y="844062"/>
                </a:cubicBezTo>
                <a:cubicBezTo>
                  <a:pt x="9905792" y="837423"/>
                  <a:pt x="9929300" y="831720"/>
                  <a:pt x="9952892" y="826477"/>
                </a:cubicBezTo>
                <a:cubicBezTo>
                  <a:pt x="9982068" y="819993"/>
                  <a:pt x="10011980" y="816756"/>
                  <a:pt x="10040815" y="808892"/>
                </a:cubicBezTo>
                <a:cubicBezTo>
                  <a:pt x="10076580" y="799138"/>
                  <a:pt x="10115477" y="794287"/>
                  <a:pt x="10146323" y="773723"/>
                </a:cubicBezTo>
                <a:cubicBezTo>
                  <a:pt x="10163908" y="762000"/>
                  <a:pt x="10179289" y="745975"/>
                  <a:pt x="10199077" y="738554"/>
                </a:cubicBezTo>
                <a:cubicBezTo>
                  <a:pt x="10220638" y="730469"/>
                  <a:pt x="10378391" y="706208"/>
                  <a:pt x="10392508" y="703385"/>
                </a:cubicBezTo>
                <a:cubicBezTo>
                  <a:pt x="10586158" y="664655"/>
                  <a:pt x="10287389" y="707731"/>
                  <a:pt x="10603523" y="668216"/>
                </a:cubicBezTo>
                <a:cubicBezTo>
                  <a:pt x="10621108" y="662354"/>
                  <a:pt x="10638295" y="655127"/>
                  <a:pt x="10656277" y="650631"/>
                </a:cubicBezTo>
                <a:cubicBezTo>
                  <a:pt x="10685273" y="643382"/>
                  <a:pt x="10715024" y="639530"/>
                  <a:pt x="10744200" y="633046"/>
                </a:cubicBezTo>
                <a:cubicBezTo>
                  <a:pt x="10767792" y="627803"/>
                  <a:pt x="10791092" y="621323"/>
                  <a:pt x="10814538" y="615462"/>
                </a:cubicBezTo>
                <a:cubicBezTo>
                  <a:pt x="10832123" y="603739"/>
                  <a:pt x="10847979" y="588875"/>
                  <a:pt x="10867292" y="580292"/>
                </a:cubicBezTo>
                <a:cubicBezTo>
                  <a:pt x="10901169" y="565236"/>
                  <a:pt x="10941954" y="565687"/>
                  <a:pt x="10972800" y="545123"/>
                </a:cubicBezTo>
                <a:cubicBezTo>
                  <a:pt x="11016529" y="515970"/>
                  <a:pt x="11044898" y="493908"/>
                  <a:pt x="11095892" y="474785"/>
                </a:cubicBezTo>
                <a:cubicBezTo>
                  <a:pt x="11118521" y="466299"/>
                  <a:pt x="11142785" y="463062"/>
                  <a:pt x="11166231" y="457200"/>
                </a:cubicBezTo>
                <a:cubicBezTo>
                  <a:pt x="11263630" y="392268"/>
                  <a:pt x="11172868" y="442352"/>
                  <a:pt x="11324492" y="404446"/>
                </a:cubicBezTo>
                <a:cubicBezTo>
                  <a:pt x="11360457" y="395455"/>
                  <a:pt x="11394035" y="378268"/>
                  <a:pt x="11430000" y="369277"/>
                </a:cubicBezTo>
                <a:cubicBezTo>
                  <a:pt x="11649902" y="314300"/>
                  <a:pt x="11376491" y="384565"/>
                  <a:pt x="11553092" y="334108"/>
                </a:cubicBezTo>
                <a:cubicBezTo>
                  <a:pt x="11576330" y="327469"/>
                  <a:pt x="11600282" y="323468"/>
                  <a:pt x="11623431" y="316523"/>
                </a:cubicBezTo>
                <a:cubicBezTo>
                  <a:pt x="11623469" y="316511"/>
                  <a:pt x="11755296" y="272567"/>
                  <a:pt x="11781692" y="263769"/>
                </a:cubicBezTo>
                <a:lnTo>
                  <a:pt x="11834446" y="246185"/>
                </a:lnTo>
                <a:cubicBezTo>
                  <a:pt x="11852031" y="234462"/>
                  <a:pt x="11867887" y="219599"/>
                  <a:pt x="11887200" y="211016"/>
                </a:cubicBezTo>
                <a:cubicBezTo>
                  <a:pt x="11970503" y="173992"/>
                  <a:pt x="11960026" y="175846"/>
                  <a:pt x="12010292" y="175846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26" descr="sinus_neu_gross"/>
          <p:cNvPicPr>
            <a:picLocks noChangeAspect="1" noChangeArrowheads="1"/>
          </p:cNvPicPr>
          <p:nvPr/>
        </p:nvPicPr>
        <p:blipFill>
          <a:blip r:embed="rId3" cstate="print">
            <a:lum bright="30000" contrast="-24000"/>
            <a:grayscl/>
          </a:blip>
          <a:srcRect l="20886" t="5939" r="4291" b="2771"/>
          <a:stretch>
            <a:fillRect/>
          </a:stretch>
        </p:blipFill>
        <p:spPr bwMode="auto">
          <a:xfrm>
            <a:off x="394205" y="4539576"/>
            <a:ext cx="1534513" cy="1872208"/>
          </a:xfrm>
          <a:prstGeom prst="rect">
            <a:avLst/>
          </a:prstGeom>
          <a:noFill/>
        </p:spPr>
      </p:pic>
      <p:pic>
        <p:nvPicPr>
          <p:cNvPr id="6" name="Picture 2" descr="http://hul.de/wp-content/uploads/2015/03/vitaQ.jpg"/>
          <p:cNvPicPr>
            <a:picLocks noChangeAspect="1" noChangeArrowheads="1"/>
          </p:cNvPicPr>
          <p:nvPr/>
        </p:nvPicPr>
        <p:blipFill>
          <a:blip r:embed="rId4" cstate="print"/>
          <a:srcRect l="31981" t="2986" r="38094"/>
          <a:stretch>
            <a:fillRect/>
          </a:stretch>
        </p:blipFill>
        <p:spPr bwMode="auto">
          <a:xfrm>
            <a:off x="5952291" y="3332006"/>
            <a:ext cx="1820321" cy="2950691"/>
          </a:xfrm>
          <a:prstGeom prst="rect">
            <a:avLst/>
          </a:prstGeom>
          <a:noFill/>
        </p:spPr>
      </p:pic>
      <p:pic>
        <p:nvPicPr>
          <p:cNvPr id="7" name="Picture 4" descr="http://www.hulaustria.at/images/161424a084107c85a.jpg"/>
          <p:cNvPicPr>
            <a:picLocks noChangeAspect="1" noChangeArrowheads="1"/>
          </p:cNvPicPr>
          <p:nvPr/>
        </p:nvPicPr>
        <p:blipFill>
          <a:blip r:embed="rId5" cstate="print"/>
          <a:srcRect t="9615" b="5769"/>
          <a:stretch>
            <a:fillRect/>
          </a:stretch>
        </p:blipFill>
        <p:spPr bwMode="auto">
          <a:xfrm>
            <a:off x="8185546" y="1161441"/>
            <a:ext cx="2502909" cy="316835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9287" y="1267596"/>
            <a:ext cx="302168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8952067" y="1032849"/>
            <a:ext cx="6826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b="1" dirty="0">
                <a:solidFill>
                  <a:srgbClr val="5A5A5A"/>
                </a:solidFill>
                <a:latin typeface="Garamond" pitchFamily="18" charset="0"/>
              </a:rPr>
              <a:t>Leon</a:t>
            </a:r>
            <a:endParaRPr lang="en-GB" b="1" dirty="0">
              <a:solidFill>
                <a:srgbClr val="5A5A5A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5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Schlafdiagnostik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Schlafatemtherapie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Heimbeatmung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sz="1800" b="1" dirty="0"/>
              <a:t> Homecare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Pneumologie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Anaesthesie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Neonatologie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 err="1"/>
              <a:t>Anschlussgeräte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Monitoring</a:t>
            </a:r>
            <a:endParaRPr lang="en-GB" sz="1800" b="1" dirty="0"/>
          </a:p>
          <a:p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Geschäftsfelder</a:t>
            </a:r>
            <a:endParaRPr lang="de-D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1619" y="1413676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1619" y="187868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1619" y="2930740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1619" y="2365508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1619" y="3492791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1619" y="3982797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71" y="2108172"/>
            <a:ext cx="3840469" cy="157592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cxnSp>
        <p:nvCxnSpPr>
          <p:cNvPr id="12" name="Gerader Verbinder 11"/>
          <p:cNvCxnSpPr/>
          <p:nvPr/>
        </p:nvCxnSpPr>
        <p:spPr>
          <a:xfrm>
            <a:off x="6877225" y="3484625"/>
            <a:ext cx="4563795" cy="0"/>
          </a:xfrm>
          <a:prstGeom prst="line">
            <a:avLst/>
          </a:prstGeom>
          <a:ln w="19050">
            <a:solidFill>
              <a:schemeClr val="accent1">
                <a:alpha val="62000"/>
              </a:schemeClr>
            </a:solidFill>
          </a:ln>
          <a:effectLst>
            <a:reflection blurRad="6350" endPos="92000" dist="1397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06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Neonatologie </a:t>
            </a:r>
            <a:r>
              <a:rPr lang="de-DE" dirty="0" smtClean="0"/>
              <a:t>Wärmetherapie</a:t>
            </a:r>
            <a:endParaRPr lang="de-DE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896487" y="5889370"/>
            <a:ext cx="196560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Lifetherm</a:t>
            </a:r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2000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21" descr="isotherm_01"/>
          <p:cNvPicPr>
            <a:picLocks noChangeAspect="1" noChangeArrowheads="1"/>
          </p:cNvPicPr>
          <p:nvPr/>
        </p:nvPicPr>
        <p:blipFill>
          <a:blip r:embed="rId2" cstate="print"/>
          <a:srcRect l="5453"/>
          <a:stretch>
            <a:fillRect/>
          </a:stretch>
        </p:blipFill>
        <p:spPr bwMode="auto">
          <a:xfrm>
            <a:off x="28900" y="1344122"/>
            <a:ext cx="1871663" cy="1979612"/>
          </a:xfrm>
          <a:prstGeom prst="rect">
            <a:avLst/>
          </a:prstGeom>
          <a:noFill/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440789" y="2954402"/>
            <a:ext cx="123944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Isotherm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19112"/>
          <a:stretch/>
        </p:blipFill>
        <p:spPr>
          <a:xfrm>
            <a:off x="10057650" y="3296171"/>
            <a:ext cx="1518686" cy="2705279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639447" y="5898741"/>
            <a:ext cx="196560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Lifetherm</a:t>
            </a:r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2003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79" y="4156504"/>
            <a:ext cx="1522910" cy="176712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18" y="4238583"/>
            <a:ext cx="1844824" cy="184482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0" y="3918638"/>
            <a:ext cx="2242854" cy="2242854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697859" y="5792160"/>
            <a:ext cx="84029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Incu</a:t>
            </a:r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Freihandform 13"/>
          <p:cNvSpPr/>
          <p:nvPr/>
        </p:nvSpPr>
        <p:spPr>
          <a:xfrm rot="10800000">
            <a:off x="-249741" y="1401305"/>
            <a:ext cx="12421215" cy="2790599"/>
          </a:xfrm>
          <a:custGeom>
            <a:avLst/>
            <a:gdLst>
              <a:gd name="connsiteX0" fmla="*/ 0 w 9134475"/>
              <a:gd name="connsiteY0" fmla="*/ 37141 h 2508355"/>
              <a:gd name="connsiteX1" fmla="*/ 561975 w 9134475"/>
              <a:gd name="connsiteY1" fmla="*/ 27616 h 2508355"/>
              <a:gd name="connsiteX2" fmla="*/ 676275 w 9134475"/>
              <a:gd name="connsiteY2" fmla="*/ 160966 h 2508355"/>
              <a:gd name="connsiteX3" fmla="*/ 714375 w 9134475"/>
              <a:gd name="connsiteY3" fmla="*/ 1656391 h 2508355"/>
              <a:gd name="connsiteX4" fmla="*/ 2876550 w 9134475"/>
              <a:gd name="connsiteY4" fmla="*/ 1856416 h 2508355"/>
              <a:gd name="connsiteX5" fmla="*/ 3429000 w 9134475"/>
              <a:gd name="connsiteY5" fmla="*/ 2323141 h 2508355"/>
              <a:gd name="connsiteX6" fmla="*/ 4867275 w 9134475"/>
              <a:gd name="connsiteY6" fmla="*/ 2361241 h 2508355"/>
              <a:gd name="connsiteX7" fmla="*/ 7219950 w 9134475"/>
              <a:gd name="connsiteY7" fmla="*/ 2370766 h 2508355"/>
              <a:gd name="connsiteX8" fmla="*/ 7534275 w 9134475"/>
              <a:gd name="connsiteY8" fmla="*/ 494341 h 2508355"/>
              <a:gd name="connsiteX9" fmla="*/ 8181975 w 9134475"/>
              <a:gd name="connsiteY9" fmla="*/ 199066 h 2508355"/>
              <a:gd name="connsiteX10" fmla="*/ 9134475 w 9134475"/>
              <a:gd name="connsiteY10" fmla="*/ 227641 h 2508355"/>
              <a:gd name="connsiteX0" fmla="*/ 0 w 9134475"/>
              <a:gd name="connsiteY0" fmla="*/ 37141 h 2525436"/>
              <a:gd name="connsiteX1" fmla="*/ 561975 w 9134475"/>
              <a:gd name="connsiteY1" fmla="*/ 27616 h 2525436"/>
              <a:gd name="connsiteX2" fmla="*/ 676275 w 9134475"/>
              <a:gd name="connsiteY2" fmla="*/ 160966 h 2525436"/>
              <a:gd name="connsiteX3" fmla="*/ 714375 w 9134475"/>
              <a:gd name="connsiteY3" fmla="*/ 1656391 h 2525436"/>
              <a:gd name="connsiteX4" fmla="*/ 2876550 w 9134475"/>
              <a:gd name="connsiteY4" fmla="*/ 1856416 h 2525436"/>
              <a:gd name="connsiteX5" fmla="*/ 4114800 w 9134475"/>
              <a:gd name="connsiteY5" fmla="*/ 1894516 h 2525436"/>
              <a:gd name="connsiteX6" fmla="*/ 4867275 w 9134475"/>
              <a:gd name="connsiteY6" fmla="*/ 2361241 h 2525436"/>
              <a:gd name="connsiteX7" fmla="*/ 7219950 w 9134475"/>
              <a:gd name="connsiteY7" fmla="*/ 2370766 h 2525436"/>
              <a:gd name="connsiteX8" fmla="*/ 7534275 w 9134475"/>
              <a:gd name="connsiteY8" fmla="*/ 494341 h 2525436"/>
              <a:gd name="connsiteX9" fmla="*/ 8181975 w 9134475"/>
              <a:gd name="connsiteY9" fmla="*/ 199066 h 2525436"/>
              <a:gd name="connsiteX10" fmla="*/ 9134475 w 9134475"/>
              <a:gd name="connsiteY10" fmla="*/ 227641 h 2525436"/>
              <a:gd name="connsiteX0" fmla="*/ 0 w 9134475"/>
              <a:gd name="connsiteY0" fmla="*/ 37141 h 2433610"/>
              <a:gd name="connsiteX1" fmla="*/ 561975 w 9134475"/>
              <a:gd name="connsiteY1" fmla="*/ 27616 h 2433610"/>
              <a:gd name="connsiteX2" fmla="*/ 676275 w 9134475"/>
              <a:gd name="connsiteY2" fmla="*/ 160966 h 2433610"/>
              <a:gd name="connsiteX3" fmla="*/ 714375 w 9134475"/>
              <a:gd name="connsiteY3" fmla="*/ 1656391 h 2433610"/>
              <a:gd name="connsiteX4" fmla="*/ 2876550 w 9134475"/>
              <a:gd name="connsiteY4" fmla="*/ 1856416 h 2433610"/>
              <a:gd name="connsiteX5" fmla="*/ 4114800 w 9134475"/>
              <a:gd name="connsiteY5" fmla="*/ 1894516 h 2433610"/>
              <a:gd name="connsiteX6" fmla="*/ 6334125 w 9134475"/>
              <a:gd name="connsiteY6" fmla="*/ 1980241 h 2433610"/>
              <a:gd name="connsiteX7" fmla="*/ 7219950 w 9134475"/>
              <a:gd name="connsiteY7" fmla="*/ 2370766 h 2433610"/>
              <a:gd name="connsiteX8" fmla="*/ 7534275 w 9134475"/>
              <a:gd name="connsiteY8" fmla="*/ 494341 h 2433610"/>
              <a:gd name="connsiteX9" fmla="*/ 8181975 w 9134475"/>
              <a:gd name="connsiteY9" fmla="*/ 199066 h 2433610"/>
              <a:gd name="connsiteX10" fmla="*/ 9134475 w 9134475"/>
              <a:gd name="connsiteY10" fmla="*/ 227641 h 2433610"/>
              <a:gd name="connsiteX0" fmla="*/ 0 w 9134475"/>
              <a:gd name="connsiteY0" fmla="*/ 37141 h 1982289"/>
              <a:gd name="connsiteX1" fmla="*/ 561975 w 9134475"/>
              <a:gd name="connsiteY1" fmla="*/ 27616 h 1982289"/>
              <a:gd name="connsiteX2" fmla="*/ 676275 w 9134475"/>
              <a:gd name="connsiteY2" fmla="*/ 160966 h 1982289"/>
              <a:gd name="connsiteX3" fmla="*/ 714375 w 9134475"/>
              <a:gd name="connsiteY3" fmla="*/ 1656391 h 1982289"/>
              <a:gd name="connsiteX4" fmla="*/ 2876550 w 9134475"/>
              <a:gd name="connsiteY4" fmla="*/ 1856416 h 1982289"/>
              <a:gd name="connsiteX5" fmla="*/ 4114800 w 9134475"/>
              <a:gd name="connsiteY5" fmla="*/ 1894516 h 1982289"/>
              <a:gd name="connsiteX6" fmla="*/ 6334125 w 9134475"/>
              <a:gd name="connsiteY6" fmla="*/ 1980241 h 1982289"/>
              <a:gd name="connsiteX7" fmla="*/ 7191375 w 9134475"/>
              <a:gd name="connsiteY7" fmla="*/ 1799266 h 1982289"/>
              <a:gd name="connsiteX8" fmla="*/ 7534275 w 9134475"/>
              <a:gd name="connsiteY8" fmla="*/ 494341 h 1982289"/>
              <a:gd name="connsiteX9" fmla="*/ 8181975 w 9134475"/>
              <a:gd name="connsiteY9" fmla="*/ 199066 h 1982289"/>
              <a:gd name="connsiteX10" fmla="*/ 9134475 w 9134475"/>
              <a:gd name="connsiteY10" fmla="*/ 227641 h 1982289"/>
              <a:gd name="connsiteX0" fmla="*/ 0 w 9134475"/>
              <a:gd name="connsiteY0" fmla="*/ 42161 h 1987309"/>
              <a:gd name="connsiteX1" fmla="*/ 561975 w 9134475"/>
              <a:gd name="connsiteY1" fmla="*/ 32636 h 1987309"/>
              <a:gd name="connsiteX2" fmla="*/ 676275 w 9134475"/>
              <a:gd name="connsiteY2" fmla="*/ 165986 h 1987309"/>
              <a:gd name="connsiteX3" fmla="*/ 809625 w 9134475"/>
              <a:gd name="connsiteY3" fmla="*/ 1737611 h 1987309"/>
              <a:gd name="connsiteX4" fmla="*/ 2876550 w 9134475"/>
              <a:gd name="connsiteY4" fmla="*/ 1861436 h 1987309"/>
              <a:gd name="connsiteX5" fmla="*/ 4114800 w 9134475"/>
              <a:gd name="connsiteY5" fmla="*/ 1899536 h 1987309"/>
              <a:gd name="connsiteX6" fmla="*/ 6334125 w 9134475"/>
              <a:gd name="connsiteY6" fmla="*/ 1985261 h 1987309"/>
              <a:gd name="connsiteX7" fmla="*/ 7191375 w 9134475"/>
              <a:gd name="connsiteY7" fmla="*/ 1804286 h 1987309"/>
              <a:gd name="connsiteX8" fmla="*/ 7534275 w 9134475"/>
              <a:gd name="connsiteY8" fmla="*/ 499361 h 1987309"/>
              <a:gd name="connsiteX9" fmla="*/ 8181975 w 9134475"/>
              <a:gd name="connsiteY9" fmla="*/ 204086 h 1987309"/>
              <a:gd name="connsiteX10" fmla="*/ 9134475 w 9134475"/>
              <a:gd name="connsiteY10" fmla="*/ 232661 h 1987309"/>
              <a:gd name="connsiteX0" fmla="*/ 0 w 9134475"/>
              <a:gd name="connsiteY0" fmla="*/ 42161 h 1987182"/>
              <a:gd name="connsiteX1" fmla="*/ 561975 w 9134475"/>
              <a:gd name="connsiteY1" fmla="*/ 32636 h 1987182"/>
              <a:gd name="connsiteX2" fmla="*/ 676275 w 9134475"/>
              <a:gd name="connsiteY2" fmla="*/ 165986 h 1987182"/>
              <a:gd name="connsiteX3" fmla="*/ 809625 w 9134475"/>
              <a:gd name="connsiteY3" fmla="*/ 1737611 h 1987182"/>
              <a:gd name="connsiteX4" fmla="*/ 2886075 w 9134475"/>
              <a:gd name="connsiteY4" fmla="*/ 1899536 h 1987182"/>
              <a:gd name="connsiteX5" fmla="*/ 4114800 w 9134475"/>
              <a:gd name="connsiteY5" fmla="*/ 1899536 h 1987182"/>
              <a:gd name="connsiteX6" fmla="*/ 6334125 w 9134475"/>
              <a:gd name="connsiteY6" fmla="*/ 1985261 h 1987182"/>
              <a:gd name="connsiteX7" fmla="*/ 7191375 w 9134475"/>
              <a:gd name="connsiteY7" fmla="*/ 1804286 h 1987182"/>
              <a:gd name="connsiteX8" fmla="*/ 7534275 w 9134475"/>
              <a:gd name="connsiteY8" fmla="*/ 499361 h 1987182"/>
              <a:gd name="connsiteX9" fmla="*/ 8181975 w 9134475"/>
              <a:gd name="connsiteY9" fmla="*/ 204086 h 1987182"/>
              <a:gd name="connsiteX10" fmla="*/ 9134475 w 9134475"/>
              <a:gd name="connsiteY10" fmla="*/ 232661 h 1987182"/>
              <a:gd name="connsiteX0" fmla="*/ 0 w 9134475"/>
              <a:gd name="connsiteY0" fmla="*/ 42161 h 2024422"/>
              <a:gd name="connsiteX1" fmla="*/ 561975 w 9134475"/>
              <a:gd name="connsiteY1" fmla="*/ 32636 h 2024422"/>
              <a:gd name="connsiteX2" fmla="*/ 676275 w 9134475"/>
              <a:gd name="connsiteY2" fmla="*/ 165986 h 2024422"/>
              <a:gd name="connsiteX3" fmla="*/ 809625 w 9134475"/>
              <a:gd name="connsiteY3" fmla="*/ 1737611 h 2024422"/>
              <a:gd name="connsiteX4" fmla="*/ 2886075 w 9134475"/>
              <a:gd name="connsiteY4" fmla="*/ 1899536 h 2024422"/>
              <a:gd name="connsiteX5" fmla="*/ 4100200 w 9134475"/>
              <a:gd name="connsiteY5" fmla="*/ 1385490 h 2024422"/>
              <a:gd name="connsiteX6" fmla="*/ 6334125 w 9134475"/>
              <a:gd name="connsiteY6" fmla="*/ 1985261 h 2024422"/>
              <a:gd name="connsiteX7" fmla="*/ 7191375 w 9134475"/>
              <a:gd name="connsiteY7" fmla="*/ 1804286 h 2024422"/>
              <a:gd name="connsiteX8" fmla="*/ 7534275 w 9134475"/>
              <a:gd name="connsiteY8" fmla="*/ 499361 h 2024422"/>
              <a:gd name="connsiteX9" fmla="*/ 8181975 w 9134475"/>
              <a:gd name="connsiteY9" fmla="*/ 204086 h 2024422"/>
              <a:gd name="connsiteX10" fmla="*/ 9134475 w 9134475"/>
              <a:gd name="connsiteY10" fmla="*/ 232661 h 2024422"/>
              <a:gd name="connsiteX0" fmla="*/ 0 w 9134475"/>
              <a:gd name="connsiteY0" fmla="*/ 42161 h 2047119"/>
              <a:gd name="connsiteX1" fmla="*/ 561975 w 9134475"/>
              <a:gd name="connsiteY1" fmla="*/ 32636 h 2047119"/>
              <a:gd name="connsiteX2" fmla="*/ 676275 w 9134475"/>
              <a:gd name="connsiteY2" fmla="*/ 165986 h 2047119"/>
              <a:gd name="connsiteX3" fmla="*/ 809625 w 9134475"/>
              <a:gd name="connsiteY3" fmla="*/ 1737611 h 2047119"/>
              <a:gd name="connsiteX4" fmla="*/ 2886075 w 9134475"/>
              <a:gd name="connsiteY4" fmla="*/ 1899536 h 2047119"/>
              <a:gd name="connsiteX5" fmla="*/ 4100200 w 9134475"/>
              <a:gd name="connsiteY5" fmla="*/ 1385490 h 2047119"/>
              <a:gd name="connsiteX6" fmla="*/ 6334125 w 9134475"/>
              <a:gd name="connsiteY6" fmla="*/ 1985261 h 2047119"/>
              <a:gd name="connsiteX7" fmla="*/ 7191375 w 9134475"/>
              <a:gd name="connsiteY7" fmla="*/ 1804286 h 2047119"/>
              <a:gd name="connsiteX8" fmla="*/ 7534275 w 9134475"/>
              <a:gd name="connsiteY8" fmla="*/ 499361 h 2047119"/>
              <a:gd name="connsiteX9" fmla="*/ 7993144 w 9134475"/>
              <a:gd name="connsiteY9" fmla="*/ 2046182 h 2047119"/>
              <a:gd name="connsiteX10" fmla="*/ 9134475 w 9134475"/>
              <a:gd name="connsiteY10" fmla="*/ 232661 h 2047119"/>
              <a:gd name="connsiteX0" fmla="*/ 0 w 9134475"/>
              <a:gd name="connsiteY0" fmla="*/ 42161 h 3325133"/>
              <a:gd name="connsiteX1" fmla="*/ 561975 w 9134475"/>
              <a:gd name="connsiteY1" fmla="*/ 32636 h 3325133"/>
              <a:gd name="connsiteX2" fmla="*/ 676275 w 9134475"/>
              <a:gd name="connsiteY2" fmla="*/ 165986 h 3325133"/>
              <a:gd name="connsiteX3" fmla="*/ 809625 w 9134475"/>
              <a:gd name="connsiteY3" fmla="*/ 1737611 h 3325133"/>
              <a:gd name="connsiteX4" fmla="*/ 2886075 w 9134475"/>
              <a:gd name="connsiteY4" fmla="*/ 1899536 h 3325133"/>
              <a:gd name="connsiteX5" fmla="*/ 4100200 w 9134475"/>
              <a:gd name="connsiteY5" fmla="*/ 1385490 h 3325133"/>
              <a:gd name="connsiteX6" fmla="*/ 6334125 w 9134475"/>
              <a:gd name="connsiteY6" fmla="*/ 1985261 h 3325133"/>
              <a:gd name="connsiteX7" fmla="*/ 7191375 w 9134475"/>
              <a:gd name="connsiteY7" fmla="*/ 1804286 h 3325133"/>
              <a:gd name="connsiteX8" fmla="*/ 7534275 w 9134475"/>
              <a:gd name="connsiteY8" fmla="*/ 499361 h 3325133"/>
              <a:gd name="connsiteX9" fmla="*/ 7993144 w 9134475"/>
              <a:gd name="connsiteY9" fmla="*/ 2046182 h 3325133"/>
              <a:gd name="connsiteX10" fmla="*/ 8891692 w 9134475"/>
              <a:gd name="connsiteY10" fmla="*/ 3286861 h 3325133"/>
              <a:gd name="connsiteX11" fmla="*/ 9134475 w 9134475"/>
              <a:gd name="connsiteY11" fmla="*/ 232661 h 3325133"/>
              <a:gd name="connsiteX0" fmla="*/ 0 w 8977784"/>
              <a:gd name="connsiteY0" fmla="*/ 42161 h 3325134"/>
              <a:gd name="connsiteX1" fmla="*/ 561975 w 8977784"/>
              <a:gd name="connsiteY1" fmla="*/ 32636 h 3325134"/>
              <a:gd name="connsiteX2" fmla="*/ 676275 w 8977784"/>
              <a:gd name="connsiteY2" fmla="*/ 165986 h 3325134"/>
              <a:gd name="connsiteX3" fmla="*/ 809625 w 8977784"/>
              <a:gd name="connsiteY3" fmla="*/ 1737611 h 3325134"/>
              <a:gd name="connsiteX4" fmla="*/ 2886075 w 8977784"/>
              <a:gd name="connsiteY4" fmla="*/ 1899536 h 3325134"/>
              <a:gd name="connsiteX5" fmla="*/ 4100200 w 8977784"/>
              <a:gd name="connsiteY5" fmla="*/ 1385490 h 3325134"/>
              <a:gd name="connsiteX6" fmla="*/ 6334125 w 8977784"/>
              <a:gd name="connsiteY6" fmla="*/ 1985261 h 3325134"/>
              <a:gd name="connsiteX7" fmla="*/ 7191375 w 8977784"/>
              <a:gd name="connsiteY7" fmla="*/ 1804286 h 3325134"/>
              <a:gd name="connsiteX8" fmla="*/ 7534275 w 8977784"/>
              <a:gd name="connsiteY8" fmla="*/ 499361 h 3325134"/>
              <a:gd name="connsiteX9" fmla="*/ 7993144 w 8977784"/>
              <a:gd name="connsiteY9" fmla="*/ 2046182 h 3325134"/>
              <a:gd name="connsiteX10" fmla="*/ 8891692 w 8977784"/>
              <a:gd name="connsiteY10" fmla="*/ 3286861 h 3325134"/>
              <a:gd name="connsiteX11" fmla="*/ 8914172 w 8977784"/>
              <a:gd name="connsiteY11" fmla="*/ 2956888 h 3325134"/>
              <a:gd name="connsiteX0" fmla="*/ 0 w 8977784"/>
              <a:gd name="connsiteY0" fmla="*/ 42161 h 3360218"/>
              <a:gd name="connsiteX1" fmla="*/ 561975 w 8977784"/>
              <a:gd name="connsiteY1" fmla="*/ 32636 h 3360218"/>
              <a:gd name="connsiteX2" fmla="*/ 676275 w 8977784"/>
              <a:gd name="connsiteY2" fmla="*/ 165986 h 3360218"/>
              <a:gd name="connsiteX3" fmla="*/ 809625 w 8977784"/>
              <a:gd name="connsiteY3" fmla="*/ 1737611 h 3360218"/>
              <a:gd name="connsiteX4" fmla="*/ 2886075 w 8977784"/>
              <a:gd name="connsiteY4" fmla="*/ 1899536 h 3360218"/>
              <a:gd name="connsiteX5" fmla="*/ 4100200 w 8977784"/>
              <a:gd name="connsiteY5" fmla="*/ 1385490 h 3360218"/>
              <a:gd name="connsiteX6" fmla="*/ 6334125 w 8977784"/>
              <a:gd name="connsiteY6" fmla="*/ 1985261 h 3360218"/>
              <a:gd name="connsiteX7" fmla="*/ 7191375 w 8977784"/>
              <a:gd name="connsiteY7" fmla="*/ 1804286 h 3360218"/>
              <a:gd name="connsiteX8" fmla="*/ 7534275 w 8977784"/>
              <a:gd name="connsiteY8" fmla="*/ 499361 h 3360218"/>
              <a:gd name="connsiteX9" fmla="*/ 7489595 w 8977784"/>
              <a:gd name="connsiteY9" fmla="*/ 2902368 h 3360218"/>
              <a:gd name="connsiteX10" fmla="*/ 8891692 w 8977784"/>
              <a:gd name="connsiteY10" fmla="*/ 3286861 h 3360218"/>
              <a:gd name="connsiteX11" fmla="*/ 8914172 w 8977784"/>
              <a:gd name="connsiteY11" fmla="*/ 2956888 h 3360218"/>
              <a:gd name="connsiteX0" fmla="*/ 0 w 8977784"/>
              <a:gd name="connsiteY0" fmla="*/ 42161 h 3360218"/>
              <a:gd name="connsiteX1" fmla="*/ 561975 w 8977784"/>
              <a:gd name="connsiteY1" fmla="*/ 32636 h 3360218"/>
              <a:gd name="connsiteX2" fmla="*/ 676275 w 8977784"/>
              <a:gd name="connsiteY2" fmla="*/ 165986 h 3360218"/>
              <a:gd name="connsiteX3" fmla="*/ 809625 w 8977784"/>
              <a:gd name="connsiteY3" fmla="*/ 1737611 h 3360218"/>
              <a:gd name="connsiteX4" fmla="*/ 2886075 w 8977784"/>
              <a:gd name="connsiteY4" fmla="*/ 1899536 h 3360218"/>
              <a:gd name="connsiteX5" fmla="*/ 4100200 w 8977784"/>
              <a:gd name="connsiteY5" fmla="*/ 1385490 h 3360218"/>
              <a:gd name="connsiteX6" fmla="*/ 6334125 w 8977784"/>
              <a:gd name="connsiteY6" fmla="*/ 1985261 h 3360218"/>
              <a:gd name="connsiteX7" fmla="*/ 7191375 w 8977784"/>
              <a:gd name="connsiteY7" fmla="*/ 1804286 h 3360218"/>
              <a:gd name="connsiteX8" fmla="*/ 7251029 w 8977784"/>
              <a:gd name="connsiteY8" fmla="*/ 2393347 h 3360218"/>
              <a:gd name="connsiteX9" fmla="*/ 7489595 w 8977784"/>
              <a:gd name="connsiteY9" fmla="*/ 2902368 h 3360218"/>
              <a:gd name="connsiteX10" fmla="*/ 8891692 w 8977784"/>
              <a:gd name="connsiteY10" fmla="*/ 3286861 h 3360218"/>
              <a:gd name="connsiteX11" fmla="*/ 8914172 w 8977784"/>
              <a:gd name="connsiteY11" fmla="*/ 2956888 h 3360218"/>
              <a:gd name="connsiteX0" fmla="*/ 0 w 8977784"/>
              <a:gd name="connsiteY0" fmla="*/ 42161 h 3360218"/>
              <a:gd name="connsiteX1" fmla="*/ 561975 w 8977784"/>
              <a:gd name="connsiteY1" fmla="*/ 32636 h 3360218"/>
              <a:gd name="connsiteX2" fmla="*/ 676275 w 8977784"/>
              <a:gd name="connsiteY2" fmla="*/ 165986 h 3360218"/>
              <a:gd name="connsiteX3" fmla="*/ 809625 w 8977784"/>
              <a:gd name="connsiteY3" fmla="*/ 1737611 h 3360218"/>
              <a:gd name="connsiteX4" fmla="*/ 2886075 w 8977784"/>
              <a:gd name="connsiteY4" fmla="*/ 1899536 h 3360218"/>
              <a:gd name="connsiteX5" fmla="*/ 4100200 w 8977784"/>
              <a:gd name="connsiteY5" fmla="*/ 1385490 h 3360218"/>
              <a:gd name="connsiteX6" fmla="*/ 6884882 w 8977784"/>
              <a:gd name="connsiteY6" fmla="*/ 298834 h 3360218"/>
              <a:gd name="connsiteX7" fmla="*/ 7191375 w 8977784"/>
              <a:gd name="connsiteY7" fmla="*/ 1804286 h 3360218"/>
              <a:gd name="connsiteX8" fmla="*/ 7251029 w 8977784"/>
              <a:gd name="connsiteY8" fmla="*/ 2393347 h 3360218"/>
              <a:gd name="connsiteX9" fmla="*/ 7489595 w 8977784"/>
              <a:gd name="connsiteY9" fmla="*/ 2902368 h 3360218"/>
              <a:gd name="connsiteX10" fmla="*/ 8891692 w 8977784"/>
              <a:gd name="connsiteY10" fmla="*/ 3286861 h 3360218"/>
              <a:gd name="connsiteX11" fmla="*/ 8914172 w 8977784"/>
              <a:gd name="connsiteY11" fmla="*/ 2956888 h 3360218"/>
              <a:gd name="connsiteX0" fmla="*/ 0 w 8977784"/>
              <a:gd name="connsiteY0" fmla="*/ 42161 h 3381185"/>
              <a:gd name="connsiteX1" fmla="*/ 561975 w 8977784"/>
              <a:gd name="connsiteY1" fmla="*/ 32636 h 3381185"/>
              <a:gd name="connsiteX2" fmla="*/ 676275 w 8977784"/>
              <a:gd name="connsiteY2" fmla="*/ 165986 h 3381185"/>
              <a:gd name="connsiteX3" fmla="*/ 809625 w 8977784"/>
              <a:gd name="connsiteY3" fmla="*/ 1737611 h 3381185"/>
              <a:gd name="connsiteX4" fmla="*/ 2886075 w 8977784"/>
              <a:gd name="connsiteY4" fmla="*/ 1899536 h 3381185"/>
              <a:gd name="connsiteX5" fmla="*/ 4100200 w 8977784"/>
              <a:gd name="connsiteY5" fmla="*/ 1385490 h 3381185"/>
              <a:gd name="connsiteX6" fmla="*/ 6884882 w 8977784"/>
              <a:gd name="connsiteY6" fmla="*/ 298834 h 3381185"/>
              <a:gd name="connsiteX7" fmla="*/ 7191375 w 8977784"/>
              <a:gd name="connsiteY7" fmla="*/ 1804286 h 3381185"/>
              <a:gd name="connsiteX8" fmla="*/ 7251029 w 8977784"/>
              <a:gd name="connsiteY8" fmla="*/ 2393347 h 3381185"/>
              <a:gd name="connsiteX9" fmla="*/ 7804313 w 8977784"/>
              <a:gd name="connsiteY9" fmla="*/ 3109929 h 3381185"/>
              <a:gd name="connsiteX10" fmla="*/ 8891692 w 8977784"/>
              <a:gd name="connsiteY10" fmla="*/ 3286861 h 3381185"/>
              <a:gd name="connsiteX11" fmla="*/ 8914172 w 8977784"/>
              <a:gd name="connsiteY11" fmla="*/ 2956888 h 3381185"/>
              <a:gd name="connsiteX0" fmla="*/ 0 w 8977784"/>
              <a:gd name="connsiteY0" fmla="*/ 42161 h 3381185"/>
              <a:gd name="connsiteX1" fmla="*/ 561975 w 8977784"/>
              <a:gd name="connsiteY1" fmla="*/ 32636 h 3381185"/>
              <a:gd name="connsiteX2" fmla="*/ 676275 w 8977784"/>
              <a:gd name="connsiteY2" fmla="*/ 165986 h 3381185"/>
              <a:gd name="connsiteX3" fmla="*/ 809625 w 8977784"/>
              <a:gd name="connsiteY3" fmla="*/ 1737611 h 3381185"/>
              <a:gd name="connsiteX4" fmla="*/ 2886075 w 8977784"/>
              <a:gd name="connsiteY4" fmla="*/ 1899536 h 3381185"/>
              <a:gd name="connsiteX5" fmla="*/ 4304767 w 8977784"/>
              <a:gd name="connsiteY5" fmla="*/ 840645 h 3381185"/>
              <a:gd name="connsiteX6" fmla="*/ 6884882 w 8977784"/>
              <a:gd name="connsiteY6" fmla="*/ 298834 h 3381185"/>
              <a:gd name="connsiteX7" fmla="*/ 7191375 w 8977784"/>
              <a:gd name="connsiteY7" fmla="*/ 1804286 h 3381185"/>
              <a:gd name="connsiteX8" fmla="*/ 7251029 w 8977784"/>
              <a:gd name="connsiteY8" fmla="*/ 2393347 h 3381185"/>
              <a:gd name="connsiteX9" fmla="*/ 7804313 w 8977784"/>
              <a:gd name="connsiteY9" fmla="*/ 3109929 h 3381185"/>
              <a:gd name="connsiteX10" fmla="*/ 8891692 w 8977784"/>
              <a:gd name="connsiteY10" fmla="*/ 3286861 h 3381185"/>
              <a:gd name="connsiteX11" fmla="*/ 8914172 w 8977784"/>
              <a:gd name="connsiteY11" fmla="*/ 2956888 h 3381185"/>
              <a:gd name="connsiteX0" fmla="*/ 0 w 8977784"/>
              <a:gd name="connsiteY0" fmla="*/ 42161 h 3381185"/>
              <a:gd name="connsiteX1" fmla="*/ 561975 w 8977784"/>
              <a:gd name="connsiteY1" fmla="*/ 32636 h 3381185"/>
              <a:gd name="connsiteX2" fmla="*/ 676275 w 8977784"/>
              <a:gd name="connsiteY2" fmla="*/ 165986 h 3381185"/>
              <a:gd name="connsiteX3" fmla="*/ 809625 w 8977784"/>
              <a:gd name="connsiteY3" fmla="*/ 1737611 h 3381185"/>
              <a:gd name="connsiteX4" fmla="*/ 2445470 w 8977784"/>
              <a:gd name="connsiteY4" fmla="*/ 83384 h 3381185"/>
              <a:gd name="connsiteX5" fmla="*/ 4304767 w 8977784"/>
              <a:gd name="connsiteY5" fmla="*/ 840645 h 3381185"/>
              <a:gd name="connsiteX6" fmla="*/ 6884882 w 8977784"/>
              <a:gd name="connsiteY6" fmla="*/ 298834 h 3381185"/>
              <a:gd name="connsiteX7" fmla="*/ 7191375 w 8977784"/>
              <a:gd name="connsiteY7" fmla="*/ 1804286 h 3381185"/>
              <a:gd name="connsiteX8" fmla="*/ 7251029 w 8977784"/>
              <a:gd name="connsiteY8" fmla="*/ 2393347 h 3381185"/>
              <a:gd name="connsiteX9" fmla="*/ 7804313 w 8977784"/>
              <a:gd name="connsiteY9" fmla="*/ 3109929 h 3381185"/>
              <a:gd name="connsiteX10" fmla="*/ 8891692 w 8977784"/>
              <a:gd name="connsiteY10" fmla="*/ 3286861 h 3381185"/>
              <a:gd name="connsiteX11" fmla="*/ 8914172 w 8977784"/>
              <a:gd name="connsiteY11" fmla="*/ 2956888 h 3381185"/>
              <a:gd name="connsiteX0" fmla="*/ 0 w 8977784"/>
              <a:gd name="connsiteY0" fmla="*/ 42161 h 3381185"/>
              <a:gd name="connsiteX1" fmla="*/ 561975 w 8977784"/>
              <a:gd name="connsiteY1" fmla="*/ 32636 h 3381185"/>
              <a:gd name="connsiteX2" fmla="*/ 676275 w 8977784"/>
              <a:gd name="connsiteY2" fmla="*/ 165986 h 3381185"/>
              <a:gd name="connsiteX3" fmla="*/ 809625 w 8977784"/>
              <a:gd name="connsiteY3" fmla="*/ 1737611 h 3381185"/>
              <a:gd name="connsiteX4" fmla="*/ 1511548 w 8977784"/>
              <a:gd name="connsiteY4" fmla="*/ 1574488 h 3381185"/>
              <a:gd name="connsiteX5" fmla="*/ 2445470 w 8977784"/>
              <a:gd name="connsiteY5" fmla="*/ 83384 h 3381185"/>
              <a:gd name="connsiteX6" fmla="*/ 4304767 w 8977784"/>
              <a:gd name="connsiteY6" fmla="*/ 840645 h 3381185"/>
              <a:gd name="connsiteX7" fmla="*/ 6884882 w 8977784"/>
              <a:gd name="connsiteY7" fmla="*/ 298834 h 3381185"/>
              <a:gd name="connsiteX8" fmla="*/ 7191375 w 8977784"/>
              <a:gd name="connsiteY8" fmla="*/ 1804286 h 3381185"/>
              <a:gd name="connsiteX9" fmla="*/ 7251029 w 8977784"/>
              <a:gd name="connsiteY9" fmla="*/ 2393347 h 3381185"/>
              <a:gd name="connsiteX10" fmla="*/ 7804313 w 8977784"/>
              <a:gd name="connsiteY10" fmla="*/ 3109929 h 3381185"/>
              <a:gd name="connsiteX11" fmla="*/ 8891692 w 8977784"/>
              <a:gd name="connsiteY11" fmla="*/ 3286861 h 3381185"/>
              <a:gd name="connsiteX12" fmla="*/ 8914172 w 8977784"/>
              <a:gd name="connsiteY12" fmla="*/ 2956888 h 3381185"/>
              <a:gd name="connsiteX0" fmla="*/ 0 w 8977784"/>
              <a:gd name="connsiteY0" fmla="*/ 45621 h 3384645"/>
              <a:gd name="connsiteX1" fmla="*/ 561975 w 8977784"/>
              <a:gd name="connsiteY1" fmla="*/ 36096 h 3384645"/>
              <a:gd name="connsiteX2" fmla="*/ 676275 w 8977784"/>
              <a:gd name="connsiteY2" fmla="*/ 169446 h 3384645"/>
              <a:gd name="connsiteX3" fmla="*/ 652265 w 8977784"/>
              <a:gd name="connsiteY3" fmla="*/ 1792962 h 3384645"/>
              <a:gd name="connsiteX4" fmla="*/ 1511548 w 8977784"/>
              <a:gd name="connsiteY4" fmla="*/ 1577948 h 3384645"/>
              <a:gd name="connsiteX5" fmla="*/ 2445470 w 8977784"/>
              <a:gd name="connsiteY5" fmla="*/ 86844 h 3384645"/>
              <a:gd name="connsiteX6" fmla="*/ 4304767 w 8977784"/>
              <a:gd name="connsiteY6" fmla="*/ 844105 h 3384645"/>
              <a:gd name="connsiteX7" fmla="*/ 6884882 w 8977784"/>
              <a:gd name="connsiteY7" fmla="*/ 302294 h 3384645"/>
              <a:gd name="connsiteX8" fmla="*/ 7191375 w 8977784"/>
              <a:gd name="connsiteY8" fmla="*/ 1807746 h 3384645"/>
              <a:gd name="connsiteX9" fmla="*/ 7251029 w 8977784"/>
              <a:gd name="connsiteY9" fmla="*/ 2396807 h 3384645"/>
              <a:gd name="connsiteX10" fmla="*/ 7804313 w 8977784"/>
              <a:gd name="connsiteY10" fmla="*/ 3113389 h 3384645"/>
              <a:gd name="connsiteX11" fmla="*/ 8891692 w 8977784"/>
              <a:gd name="connsiteY11" fmla="*/ 3290321 h 3384645"/>
              <a:gd name="connsiteX12" fmla="*/ 8914172 w 8977784"/>
              <a:gd name="connsiteY12" fmla="*/ 2960348 h 3384645"/>
              <a:gd name="connsiteX0" fmla="*/ 0 w 8977784"/>
              <a:gd name="connsiteY0" fmla="*/ 117595 h 3456619"/>
              <a:gd name="connsiteX1" fmla="*/ 561975 w 8977784"/>
              <a:gd name="connsiteY1" fmla="*/ 108070 h 3456619"/>
              <a:gd name="connsiteX2" fmla="*/ 455972 w 8977784"/>
              <a:gd name="connsiteY2" fmla="*/ 1564616 h 3456619"/>
              <a:gd name="connsiteX3" fmla="*/ 652265 w 8977784"/>
              <a:gd name="connsiteY3" fmla="*/ 1864936 h 3456619"/>
              <a:gd name="connsiteX4" fmla="*/ 1511548 w 8977784"/>
              <a:gd name="connsiteY4" fmla="*/ 1649922 h 3456619"/>
              <a:gd name="connsiteX5" fmla="*/ 2445470 w 8977784"/>
              <a:gd name="connsiteY5" fmla="*/ 158818 h 3456619"/>
              <a:gd name="connsiteX6" fmla="*/ 4304767 w 8977784"/>
              <a:gd name="connsiteY6" fmla="*/ 916079 h 3456619"/>
              <a:gd name="connsiteX7" fmla="*/ 6884882 w 8977784"/>
              <a:gd name="connsiteY7" fmla="*/ 374268 h 3456619"/>
              <a:gd name="connsiteX8" fmla="*/ 7191375 w 8977784"/>
              <a:gd name="connsiteY8" fmla="*/ 1879720 h 3456619"/>
              <a:gd name="connsiteX9" fmla="*/ 7251029 w 8977784"/>
              <a:gd name="connsiteY9" fmla="*/ 2468781 h 3456619"/>
              <a:gd name="connsiteX10" fmla="*/ 7804313 w 8977784"/>
              <a:gd name="connsiteY10" fmla="*/ 3185363 h 3456619"/>
              <a:gd name="connsiteX11" fmla="*/ 8891692 w 8977784"/>
              <a:gd name="connsiteY11" fmla="*/ 3362295 h 3456619"/>
              <a:gd name="connsiteX12" fmla="*/ 8914172 w 8977784"/>
              <a:gd name="connsiteY12" fmla="*/ 3032322 h 3456619"/>
              <a:gd name="connsiteX0" fmla="*/ 0 w 8977784"/>
              <a:gd name="connsiteY0" fmla="*/ 139 h 3339163"/>
              <a:gd name="connsiteX1" fmla="*/ 247257 w 8977784"/>
              <a:gd name="connsiteY1" fmla="*/ 1443536 h 3339163"/>
              <a:gd name="connsiteX2" fmla="*/ 455972 w 8977784"/>
              <a:gd name="connsiteY2" fmla="*/ 1447160 h 3339163"/>
              <a:gd name="connsiteX3" fmla="*/ 652265 w 8977784"/>
              <a:gd name="connsiteY3" fmla="*/ 1747480 h 3339163"/>
              <a:gd name="connsiteX4" fmla="*/ 1511548 w 8977784"/>
              <a:gd name="connsiteY4" fmla="*/ 1532466 h 3339163"/>
              <a:gd name="connsiteX5" fmla="*/ 2445470 w 8977784"/>
              <a:gd name="connsiteY5" fmla="*/ 41362 h 3339163"/>
              <a:gd name="connsiteX6" fmla="*/ 4304767 w 8977784"/>
              <a:gd name="connsiteY6" fmla="*/ 798623 h 3339163"/>
              <a:gd name="connsiteX7" fmla="*/ 6884882 w 8977784"/>
              <a:gd name="connsiteY7" fmla="*/ 256812 h 3339163"/>
              <a:gd name="connsiteX8" fmla="*/ 7191375 w 8977784"/>
              <a:gd name="connsiteY8" fmla="*/ 1762264 h 3339163"/>
              <a:gd name="connsiteX9" fmla="*/ 7251029 w 8977784"/>
              <a:gd name="connsiteY9" fmla="*/ 2351325 h 3339163"/>
              <a:gd name="connsiteX10" fmla="*/ 7804313 w 8977784"/>
              <a:gd name="connsiteY10" fmla="*/ 3067907 h 3339163"/>
              <a:gd name="connsiteX11" fmla="*/ 8891692 w 8977784"/>
              <a:gd name="connsiteY11" fmla="*/ 3244839 h 3339163"/>
              <a:gd name="connsiteX12" fmla="*/ 8914172 w 8977784"/>
              <a:gd name="connsiteY12" fmla="*/ 2914866 h 3339163"/>
              <a:gd name="connsiteX0" fmla="*/ 0 w 8977784"/>
              <a:gd name="connsiteY0" fmla="*/ 2098381 h 3309912"/>
              <a:gd name="connsiteX1" fmla="*/ 247257 w 8977784"/>
              <a:gd name="connsiteY1" fmla="*/ 1414285 h 3309912"/>
              <a:gd name="connsiteX2" fmla="*/ 455972 w 8977784"/>
              <a:gd name="connsiteY2" fmla="*/ 1417909 h 3309912"/>
              <a:gd name="connsiteX3" fmla="*/ 652265 w 8977784"/>
              <a:gd name="connsiteY3" fmla="*/ 1718229 h 3309912"/>
              <a:gd name="connsiteX4" fmla="*/ 1511548 w 8977784"/>
              <a:gd name="connsiteY4" fmla="*/ 1503215 h 3309912"/>
              <a:gd name="connsiteX5" fmla="*/ 2445470 w 8977784"/>
              <a:gd name="connsiteY5" fmla="*/ 12111 h 3309912"/>
              <a:gd name="connsiteX6" fmla="*/ 4304767 w 8977784"/>
              <a:gd name="connsiteY6" fmla="*/ 769372 h 3309912"/>
              <a:gd name="connsiteX7" fmla="*/ 6884882 w 8977784"/>
              <a:gd name="connsiteY7" fmla="*/ 227561 h 3309912"/>
              <a:gd name="connsiteX8" fmla="*/ 7191375 w 8977784"/>
              <a:gd name="connsiteY8" fmla="*/ 1733013 h 3309912"/>
              <a:gd name="connsiteX9" fmla="*/ 7251029 w 8977784"/>
              <a:gd name="connsiteY9" fmla="*/ 2322074 h 3309912"/>
              <a:gd name="connsiteX10" fmla="*/ 7804313 w 8977784"/>
              <a:gd name="connsiteY10" fmla="*/ 3038656 h 3309912"/>
              <a:gd name="connsiteX11" fmla="*/ 8891692 w 8977784"/>
              <a:gd name="connsiteY11" fmla="*/ 3215588 h 3309912"/>
              <a:gd name="connsiteX12" fmla="*/ 8914172 w 8977784"/>
              <a:gd name="connsiteY12" fmla="*/ 2885615 h 3309912"/>
              <a:gd name="connsiteX0" fmla="*/ 0 w 8977784"/>
              <a:gd name="connsiteY0" fmla="*/ 2098380 h 3309911"/>
              <a:gd name="connsiteX1" fmla="*/ 247257 w 8977784"/>
              <a:gd name="connsiteY1" fmla="*/ 1881295 h 3309911"/>
              <a:gd name="connsiteX2" fmla="*/ 455972 w 8977784"/>
              <a:gd name="connsiteY2" fmla="*/ 1417908 h 3309911"/>
              <a:gd name="connsiteX3" fmla="*/ 652265 w 8977784"/>
              <a:gd name="connsiteY3" fmla="*/ 1718228 h 3309911"/>
              <a:gd name="connsiteX4" fmla="*/ 1511548 w 8977784"/>
              <a:gd name="connsiteY4" fmla="*/ 1503214 h 3309911"/>
              <a:gd name="connsiteX5" fmla="*/ 2445470 w 8977784"/>
              <a:gd name="connsiteY5" fmla="*/ 12110 h 3309911"/>
              <a:gd name="connsiteX6" fmla="*/ 4304767 w 8977784"/>
              <a:gd name="connsiteY6" fmla="*/ 769371 h 3309911"/>
              <a:gd name="connsiteX7" fmla="*/ 6884882 w 8977784"/>
              <a:gd name="connsiteY7" fmla="*/ 227560 h 3309911"/>
              <a:gd name="connsiteX8" fmla="*/ 7191375 w 8977784"/>
              <a:gd name="connsiteY8" fmla="*/ 1733012 h 3309911"/>
              <a:gd name="connsiteX9" fmla="*/ 7251029 w 8977784"/>
              <a:gd name="connsiteY9" fmla="*/ 2322073 h 3309911"/>
              <a:gd name="connsiteX10" fmla="*/ 7804313 w 8977784"/>
              <a:gd name="connsiteY10" fmla="*/ 3038655 h 3309911"/>
              <a:gd name="connsiteX11" fmla="*/ 8891692 w 8977784"/>
              <a:gd name="connsiteY11" fmla="*/ 3215587 h 3309911"/>
              <a:gd name="connsiteX12" fmla="*/ 8914172 w 8977784"/>
              <a:gd name="connsiteY12" fmla="*/ 2885614 h 3309911"/>
              <a:gd name="connsiteX0" fmla="*/ 0 w 8977784"/>
              <a:gd name="connsiteY0" fmla="*/ 2098380 h 3309911"/>
              <a:gd name="connsiteX1" fmla="*/ 247257 w 8977784"/>
              <a:gd name="connsiteY1" fmla="*/ 1881295 h 3309911"/>
              <a:gd name="connsiteX2" fmla="*/ 440236 w 8977784"/>
              <a:gd name="connsiteY2" fmla="*/ 1781138 h 3309911"/>
              <a:gd name="connsiteX3" fmla="*/ 652265 w 8977784"/>
              <a:gd name="connsiteY3" fmla="*/ 1718228 h 3309911"/>
              <a:gd name="connsiteX4" fmla="*/ 1511548 w 8977784"/>
              <a:gd name="connsiteY4" fmla="*/ 1503214 h 3309911"/>
              <a:gd name="connsiteX5" fmla="*/ 2445470 w 8977784"/>
              <a:gd name="connsiteY5" fmla="*/ 12110 h 3309911"/>
              <a:gd name="connsiteX6" fmla="*/ 4304767 w 8977784"/>
              <a:gd name="connsiteY6" fmla="*/ 769371 h 3309911"/>
              <a:gd name="connsiteX7" fmla="*/ 6884882 w 8977784"/>
              <a:gd name="connsiteY7" fmla="*/ 227560 h 3309911"/>
              <a:gd name="connsiteX8" fmla="*/ 7191375 w 8977784"/>
              <a:gd name="connsiteY8" fmla="*/ 1733012 h 3309911"/>
              <a:gd name="connsiteX9" fmla="*/ 7251029 w 8977784"/>
              <a:gd name="connsiteY9" fmla="*/ 2322073 h 3309911"/>
              <a:gd name="connsiteX10" fmla="*/ 7804313 w 8977784"/>
              <a:gd name="connsiteY10" fmla="*/ 3038655 h 3309911"/>
              <a:gd name="connsiteX11" fmla="*/ 8891692 w 8977784"/>
              <a:gd name="connsiteY11" fmla="*/ 3215587 h 3309911"/>
              <a:gd name="connsiteX12" fmla="*/ 8914172 w 8977784"/>
              <a:gd name="connsiteY12" fmla="*/ 2885614 h 3309911"/>
              <a:gd name="connsiteX0" fmla="*/ 0 w 8977784"/>
              <a:gd name="connsiteY0" fmla="*/ 2114029 h 3325560"/>
              <a:gd name="connsiteX1" fmla="*/ 247257 w 8977784"/>
              <a:gd name="connsiteY1" fmla="*/ 1896944 h 3325560"/>
              <a:gd name="connsiteX2" fmla="*/ 440236 w 8977784"/>
              <a:gd name="connsiteY2" fmla="*/ 1796787 h 3325560"/>
              <a:gd name="connsiteX3" fmla="*/ 652265 w 8977784"/>
              <a:gd name="connsiteY3" fmla="*/ 1733877 h 3325560"/>
              <a:gd name="connsiteX4" fmla="*/ 1511548 w 8977784"/>
              <a:gd name="connsiteY4" fmla="*/ 1518863 h 3325560"/>
              <a:gd name="connsiteX5" fmla="*/ 2445470 w 8977784"/>
              <a:gd name="connsiteY5" fmla="*/ 27759 h 3325560"/>
              <a:gd name="connsiteX6" fmla="*/ 4603750 w 8977784"/>
              <a:gd name="connsiteY6" fmla="*/ 525570 h 3325560"/>
              <a:gd name="connsiteX7" fmla="*/ 6884882 w 8977784"/>
              <a:gd name="connsiteY7" fmla="*/ 243209 h 3325560"/>
              <a:gd name="connsiteX8" fmla="*/ 7191375 w 8977784"/>
              <a:gd name="connsiteY8" fmla="*/ 1748661 h 3325560"/>
              <a:gd name="connsiteX9" fmla="*/ 7251029 w 8977784"/>
              <a:gd name="connsiteY9" fmla="*/ 2337722 h 3325560"/>
              <a:gd name="connsiteX10" fmla="*/ 7804313 w 8977784"/>
              <a:gd name="connsiteY10" fmla="*/ 3054304 h 3325560"/>
              <a:gd name="connsiteX11" fmla="*/ 8891692 w 8977784"/>
              <a:gd name="connsiteY11" fmla="*/ 3231236 h 3325560"/>
              <a:gd name="connsiteX12" fmla="*/ 8914172 w 8977784"/>
              <a:gd name="connsiteY12" fmla="*/ 2901263 h 332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77784" h="3325560">
                <a:moveTo>
                  <a:pt x="0" y="2114029"/>
                </a:moveTo>
                <a:cubicBezTo>
                  <a:pt x="224631" y="2098948"/>
                  <a:pt x="173884" y="1949818"/>
                  <a:pt x="247257" y="1896944"/>
                </a:cubicBezTo>
                <a:cubicBezTo>
                  <a:pt x="320630" y="1844070"/>
                  <a:pt x="372735" y="1823965"/>
                  <a:pt x="440236" y="1796787"/>
                </a:cubicBezTo>
                <a:cubicBezTo>
                  <a:pt x="507737" y="1769609"/>
                  <a:pt x="473713" y="1780198"/>
                  <a:pt x="652265" y="1733877"/>
                </a:cubicBezTo>
                <a:cubicBezTo>
                  <a:pt x="830817" y="1687556"/>
                  <a:pt x="1238907" y="1794567"/>
                  <a:pt x="1511548" y="1518863"/>
                </a:cubicBezTo>
                <a:cubicBezTo>
                  <a:pt x="1784189" y="1243159"/>
                  <a:pt x="1930103" y="193308"/>
                  <a:pt x="2445470" y="27759"/>
                </a:cubicBezTo>
                <a:cubicBezTo>
                  <a:pt x="2960837" y="-137790"/>
                  <a:pt x="3863848" y="489662"/>
                  <a:pt x="4603750" y="525570"/>
                </a:cubicBezTo>
                <a:cubicBezTo>
                  <a:pt x="5343652" y="561478"/>
                  <a:pt x="6453611" y="39361"/>
                  <a:pt x="6884882" y="243209"/>
                </a:cubicBezTo>
                <a:cubicBezTo>
                  <a:pt x="7316153" y="447057"/>
                  <a:pt x="7130351" y="1399576"/>
                  <a:pt x="7191375" y="1748661"/>
                </a:cubicBezTo>
                <a:cubicBezTo>
                  <a:pt x="7252399" y="2097746"/>
                  <a:pt x="7148873" y="2120115"/>
                  <a:pt x="7251029" y="2337722"/>
                </a:cubicBezTo>
                <a:cubicBezTo>
                  <a:pt x="7353185" y="2555329"/>
                  <a:pt x="7557096" y="3099973"/>
                  <a:pt x="7804313" y="3054304"/>
                </a:cubicBezTo>
                <a:cubicBezTo>
                  <a:pt x="8051530" y="3008635"/>
                  <a:pt x="8701470" y="3533489"/>
                  <a:pt x="8891692" y="3231236"/>
                </a:cubicBezTo>
                <a:cubicBezTo>
                  <a:pt x="9081914" y="2928983"/>
                  <a:pt x="8894689" y="2900044"/>
                  <a:pt x="8914172" y="2901263"/>
                </a:cubicBezTo>
              </a:path>
            </a:pathLst>
          </a:custGeom>
          <a:noFill/>
          <a:ln w="22225">
            <a:solidFill>
              <a:srgbClr val="40898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Picture 23" descr="aviator_01"/>
          <p:cNvPicPr>
            <a:picLocks noChangeAspect="1" noChangeArrowheads="1"/>
          </p:cNvPicPr>
          <p:nvPr/>
        </p:nvPicPr>
        <p:blipFill>
          <a:blip r:embed="rId7" cstate="print">
            <a:lum bright="-6000" contrast="6000"/>
          </a:blip>
          <a:srcRect t="15442" b="13605"/>
          <a:stretch>
            <a:fillRect/>
          </a:stretch>
        </p:blipFill>
        <p:spPr bwMode="auto">
          <a:xfrm>
            <a:off x="4840729" y="1851623"/>
            <a:ext cx="2520950" cy="1789113"/>
          </a:xfrm>
          <a:prstGeom prst="rect">
            <a:avLst/>
          </a:prstGeom>
          <a:noFill/>
        </p:spPr>
      </p:pic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4466521" y="2952096"/>
            <a:ext cx="100296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Aviator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916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Neonatologie Beatmung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79" y="706156"/>
            <a:ext cx="3498309" cy="3498309"/>
          </a:xfrm>
          <a:prstGeom prst="rect">
            <a:avLst/>
          </a:prstGeom>
        </p:spPr>
      </p:pic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768977" y="5586455"/>
            <a:ext cx="235833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Hamilton </a:t>
            </a:r>
            <a:r>
              <a:rPr lang="de-DE" b="1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C1</a:t>
            </a:r>
            <a:r>
              <a:rPr lang="de-DE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1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Neo</a:t>
            </a:r>
            <a:endParaRPr lang="en-GB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8" descr="leoni_plus_01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l="11948" t="3036" r="7260" b="7129"/>
          <a:stretch>
            <a:fillRect/>
          </a:stretch>
        </p:blipFill>
        <p:spPr bwMode="auto">
          <a:xfrm>
            <a:off x="9685223" y="1563949"/>
            <a:ext cx="1933589" cy="2150640"/>
          </a:xfrm>
          <a:prstGeom prst="rect">
            <a:avLst/>
          </a:prstGeom>
          <a:noFill/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9685223" y="5683089"/>
            <a:ext cx="18002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b="1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Leoni  plus</a:t>
            </a:r>
            <a:endParaRPr lang="en-GB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30448" y="5450380"/>
            <a:ext cx="143986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Medin</a:t>
            </a:r>
          </a:p>
          <a:p>
            <a:pPr algn="ctr"/>
            <a:r>
              <a:rPr lang="de-DE" b="1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CNO</a:t>
            </a:r>
            <a:endParaRPr lang="en-GB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11" y="2963057"/>
            <a:ext cx="2623398" cy="2623398"/>
          </a:xfrm>
          <a:prstGeom prst="rect">
            <a:avLst/>
          </a:prstGeom>
        </p:spPr>
      </p:pic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6257071" y="5450380"/>
            <a:ext cx="216026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Leoni  </a:t>
            </a:r>
            <a:r>
              <a:rPr lang="de-DE" b="1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plus Transport</a:t>
            </a:r>
            <a:endParaRPr lang="en-GB" b="1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Gerader Verbinder 10"/>
          <p:cNvCxnSpPr/>
          <p:nvPr/>
        </p:nvCxnSpPr>
        <p:spPr>
          <a:xfrm flipH="1">
            <a:off x="2436980" y="3827929"/>
            <a:ext cx="14715" cy="2396991"/>
          </a:xfrm>
          <a:prstGeom prst="line">
            <a:avLst/>
          </a:prstGeom>
          <a:ln w="635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5720822" y="1064268"/>
            <a:ext cx="12946" cy="3140197"/>
          </a:xfrm>
          <a:prstGeom prst="line">
            <a:avLst/>
          </a:prstGeom>
          <a:ln w="635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H="1">
            <a:off x="8963187" y="3894434"/>
            <a:ext cx="43892" cy="2340308"/>
          </a:xfrm>
          <a:prstGeom prst="line">
            <a:avLst/>
          </a:prstGeom>
          <a:ln w="635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 flipH="1">
            <a:off x="11949953" y="1082225"/>
            <a:ext cx="38675" cy="3122240"/>
          </a:xfrm>
          <a:prstGeom prst="line">
            <a:avLst/>
          </a:prstGeom>
          <a:ln w="635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H="1">
            <a:off x="1504" y="1205120"/>
            <a:ext cx="1542" cy="3088974"/>
          </a:xfrm>
          <a:prstGeom prst="line">
            <a:avLst/>
          </a:prstGeom>
          <a:ln w="63500">
            <a:solidFill>
              <a:srgbClr val="408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" y="3402221"/>
            <a:ext cx="2336433" cy="233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5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Schlafdiagnostik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Schlafatemtherapie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Heimbeatmung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sz="1800" b="1" dirty="0"/>
              <a:t> Homecare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Pneumologie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Anaesthesie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Neonatologie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 err="1"/>
              <a:t>Anschlussgeräte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Monitoring</a:t>
            </a:r>
            <a:endParaRPr lang="en-GB" sz="1800" b="1" dirty="0"/>
          </a:p>
          <a:p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Geschäftsfelder</a:t>
            </a:r>
            <a:endParaRPr lang="de-D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1619" y="1413676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1619" y="187868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1619" y="2930740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1619" y="2365508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1619" y="3492791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1619" y="3982797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1619" y="444462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71" y="2108172"/>
            <a:ext cx="3840469" cy="157592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cxnSp>
        <p:nvCxnSpPr>
          <p:cNvPr id="13" name="Gerader Verbinder 12"/>
          <p:cNvCxnSpPr/>
          <p:nvPr/>
        </p:nvCxnSpPr>
        <p:spPr>
          <a:xfrm>
            <a:off x="6877225" y="3484625"/>
            <a:ext cx="4563795" cy="0"/>
          </a:xfrm>
          <a:prstGeom prst="line">
            <a:avLst/>
          </a:prstGeom>
          <a:ln w="19050">
            <a:solidFill>
              <a:schemeClr val="accent1">
                <a:alpha val="62000"/>
              </a:schemeClr>
            </a:solidFill>
          </a:ln>
          <a:effectLst>
            <a:reflection blurRad="6350" endPos="92000" dist="1397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736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 err="1" smtClean="0"/>
              <a:t>Anschlussgeräte</a:t>
            </a:r>
            <a:r>
              <a:rPr lang="de-DE" dirty="0" smtClean="0"/>
              <a:t> Schienensystem</a:t>
            </a:r>
            <a:endParaRPr lang="de-DE" dirty="0"/>
          </a:p>
        </p:txBody>
      </p:sp>
      <p:pic>
        <p:nvPicPr>
          <p:cNvPr id="5" name="Picture 4" descr="Bronchialabsaugung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9353" y="1399849"/>
            <a:ext cx="2514600" cy="2008187"/>
          </a:xfrm>
          <a:prstGeom prst="rect">
            <a:avLst/>
          </a:prstGeom>
          <a:noFill/>
        </p:spPr>
      </p:pic>
      <p:pic>
        <p:nvPicPr>
          <p:cNvPr id="6" name="Picture 5" descr="Druckluftinjektor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8052"/>
          <a:stretch>
            <a:fillRect/>
          </a:stretch>
        </p:blipFill>
        <p:spPr bwMode="auto">
          <a:xfrm>
            <a:off x="8848634" y="1445886"/>
            <a:ext cx="2592387" cy="1962150"/>
          </a:xfrm>
          <a:prstGeom prst="rect">
            <a:avLst/>
          </a:prstGeom>
          <a:noFill/>
        </p:spPr>
      </p:pic>
      <p:pic>
        <p:nvPicPr>
          <p:cNvPr id="7" name="Picture 6" descr="Flowmeter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572"/>
          <a:stretch>
            <a:fillRect/>
          </a:stretch>
        </p:blipFill>
        <p:spPr bwMode="auto">
          <a:xfrm>
            <a:off x="8881971" y="4105239"/>
            <a:ext cx="2559050" cy="2087563"/>
          </a:xfrm>
          <a:prstGeom prst="rect">
            <a:avLst/>
          </a:prstGeom>
          <a:noFill/>
        </p:spPr>
      </p:pic>
      <p:pic>
        <p:nvPicPr>
          <p:cNvPr id="8" name="Picture 7" descr="Vakuumregulierventil1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9353" y="4430677"/>
            <a:ext cx="2430463" cy="1762125"/>
          </a:xfrm>
          <a:prstGeom prst="rect">
            <a:avLst/>
          </a:prstGeom>
          <a:noFill/>
        </p:spPr>
      </p:pic>
      <p:cxnSp>
        <p:nvCxnSpPr>
          <p:cNvPr id="10" name="Gerader Verbinder 9"/>
          <p:cNvCxnSpPr/>
          <p:nvPr/>
        </p:nvCxnSpPr>
        <p:spPr>
          <a:xfrm flipV="1">
            <a:off x="759353" y="3741129"/>
            <a:ext cx="10781396" cy="10339"/>
          </a:xfrm>
          <a:prstGeom prst="line">
            <a:avLst/>
          </a:prstGeom>
          <a:ln w="63500">
            <a:solidFill>
              <a:srgbClr val="40898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8" descr="Vakuumregulierungsventil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548" t="13448" r="14252"/>
          <a:stretch>
            <a:fillRect/>
          </a:stretch>
        </p:blipFill>
        <p:spPr bwMode="auto">
          <a:xfrm>
            <a:off x="4886277" y="3031829"/>
            <a:ext cx="2233612" cy="2319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5930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Schlafdiagnostik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Schlafatemtherapie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Heimbeatmung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sz="1800" b="1" dirty="0"/>
              <a:t> Homecare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Pneumologie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Anaesthesie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Neonatologie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 err="1"/>
              <a:t>Anschlussgeräte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Monitoring</a:t>
            </a:r>
            <a:endParaRPr lang="en-GB" sz="1800" b="1" dirty="0"/>
          </a:p>
          <a:p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Geschäftsfelder</a:t>
            </a:r>
            <a:endParaRPr lang="de-D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1619" y="1413676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1619" y="187868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1619" y="2930740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1619" y="2365508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1619" y="3492791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1619" y="3982797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1619" y="444462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41619" y="4962651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71" y="2108172"/>
            <a:ext cx="3840469" cy="157592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cxnSp>
        <p:nvCxnSpPr>
          <p:cNvPr id="14" name="Gerader Verbinder 13"/>
          <p:cNvCxnSpPr/>
          <p:nvPr/>
        </p:nvCxnSpPr>
        <p:spPr>
          <a:xfrm>
            <a:off x="6877225" y="3484625"/>
            <a:ext cx="4563795" cy="0"/>
          </a:xfrm>
          <a:prstGeom prst="line">
            <a:avLst/>
          </a:prstGeom>
          <a:ln w="19050">
            <a:solidFill>
              <a:schemeClr val="accent1">
                <a:alpha val="62000"/>
              </a:schemeClr>
            </a:solidFill>
          </a:ln>
          <a:effectLst>
            <a:reflection blurRad="6350" endPos="92000" dist="1397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34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/>
          <a:srcRect t="10855" b="10281"/>
          <a:stretch/>
        </p:blipFill>
        <p:spPr>
          <a:xfrm>
            <a:off x="9480287" y="1255206"/>
            <a:ext cx="2680147" cy="2113682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Monitoring Homecare</a:t>
            </a:r>
            <a:endParaRPr lang="de-DE" dirty="0"/>
          </a:p>
        </p:txBody>
      </p:sp>
      <p:pic>
        <p:nvPicPr>
          <p:cNvPr id="4" name="Picture 16" descr="radical_gro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3037" b="29852"/>
          <a:stretch>
            <a:fillRect/>
          </a:stretch>
        </p:blipFill>
        <p:spPr bwMode="auto">
          <a:xfrm>
            <a:off x="390837" y="3779053"/>
            <a:ext cx="3529013" cy="2014537"/>
          </a:xfrm>
          <a:prstGeom prst="rect">
            <a:avLst/>
          </a:prstGeom>
          <a:noFill/>
        </p:spPr>
      </p:pic>
      <p:pic>
        <p:nvPicPr>
          <p:cNvPr id="5" name="Picture 18" descr="vg3000_gro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1700" b="8815"/>
          <a:stretch>
            <a:fillRect/>
          </a:stretch>
        </p:blipFill>
        <p:spPr bwMode="auto">
          <a:xfrm rot="-1735483">
            <a:off x="6483435" y="1741840"/>
            <a:ext cx="2098044" cy="1765930"/>
          </a:xfrm>
          <a:prstGeom prst="rect">
            <a:avLst/>
          </a:prstGeom>
          <a:noFill/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15007" y="5863192"/>
            <a:ext cx="26447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Pulsoximeter</a:t>
            </a:r>
          </a:p>
          <a:p>
            <a:pPr algn="ctr"/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Masimo </a:t>
            </a:r>
            <a:r>
              <a:rPr lang="de-DE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Radical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22" descr="rad_8_01"/>
          <p:cNvPicPr>
            <a:picLocks noChangeAspect="1" noChangeArrowheads="1"/>
          </p:cNvPicPr>
          <p:nvPr/>
        </p:nvPicPr>
        <p:blipFill>
          <a:blip r:embed="rId7" cstate="print"/>
          <a:srcRect t="12312" r="-3334" b="19795"/>
          <a:stretch>
            <a:fillRect/>
          </a:stretch>
        </p:blipFill>
        <p:spPr bwMode="auto">
          <a:xfrm>
            <a:off x="337069" y="1373122"/>
            <a:ext cx="2700338" cy="1774825"/>
          </a:xfrm>
          <a:prstGeom prst="rect">
            <a:avLst/>
          </a:prstGeom>
          <a:noFill/>
        </p:spPr>
      </p:pic>
      <p:pic>
        <p:nvPicPr>
          <p:cNvPr id="8" name="Picture 24" descr="450220_zoom1_z1"/>
          <p:cNvPicPr>
            <a:picLocks noChangeAspect="1" noChangeArrowheads="1"/>
          </p:cNvPicPr>
          <p:nvPr/>
        </p:nvPicPr>
        <p:blipFill>
          <a:blip r:embed="rId8" cstate="print"/>
          <a:srcRect l="19766" t="1633" r="12199" b="7666"/>
          <a:stretch>
            <a:fillRect/>
          </a:stretch>
        </p:blipFill>
        <p:spPr bwMode="auto">
          <a:xfrm>
            <a:off x="4613787" y="4312206"/>
            <a:ext cx="1403350" cy="1871662"/>
          </a:xfrm>
          <a:prstGeom prst="rect">
            <a:avLst/>
          </a:prstGeom>
          <a:noFill/>
        </p:spPr>
      </p:pic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683821" y="2970350"/>
            <a:ext cx="26447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Pulsoximeter</a:t>
            </a:r>
          </a:p>
          <a:p>
            <a:pPr algn="ctr"/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Masimo </a:t>
            </a:r>
            <a:r>
              <a:rPr lang="de-DE" dirty="0" err="1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Rad8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517749" y="3538234"/>
            <a:ext cx="29051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SIDS-MONITOR</a:t>
            </a:r>
          </a:p>
          <a:p>
            <a:pPr algn="ctr"/>
            <a:r>
              <a:rPr lang="de-DE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VG 2100/3100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2" descr="http://www.radecker-notfallmedizin.de/shop/media/catalog/product/cache/1/image/9df78eab33525d08d6e5fb8d27136e95/k/a/kapnograph_capnotrue_amp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84228">
            <a:off x="9835329" y="4190846"/>
            <a:ext cx="1944216" cy="1944216"/>
          </a:xfrm>
          <a:prstGeom prst="rect">
            <a:avLst/>
          </a:prstGeom>
          <a:noFill/>
        </p:spPr>
      </p:pic>
      <p:sp>
        <p:nvSpPr>
          <p:cNvPr id="13" name="Freihandform 12"/>
          <p:cNvSpPr/>
          <p:nvPr/>
        </p:nvSpPr>
        <p:spPr>
          <a:xfrm>
            <a:off x="0" y="2736725"/>
            <a:ext cx="12192000" cy="1624201"/>
          </a:xfrm>
          <a:custGeom>
            <a:avLst/>
            <a:gdLst>
              <a:gd name="connsiteX0" fmla="*/ 0 w 9048750"/>
              <a:gd name="connsiteY0" fmla="*/ 553212 h 1770366"/>
              <a:gd name="connsiteX1" fmla="*/ 228600 w 9048750"/>
              <a:gd name="connsiteY1" fmla="*/ 534162 h 1770366"/>
              <a:gd name="connsiteX2" fmla="*/ 752475 w 9048750"/>
              <a:gd name="connsiteY2" fmla="*/ 562737 h 1770366"/>
              <a:gd name="connsiteX3" fmla="*/ 933450 w 9048750"/>
              <a:gd name="connsiteY3" fmla="*/ 1448562 h 1770366"/>
              <a:gd name="connsiteX4" fmla="*/ 5657850 w 9048750"/>
              <a:gd name="connsiteY4" fmla="*/ 1620012 h 1770366"/>
              <a:gd name="connsiteX5" fmla="*/ 6238875 w 9048750"/>
              <a:gd name="connsiteY5" fmla="*/ 324612 h 1770366"/>
              <a:gd name="connsiteX6" fmla="*/ 7410450 w 9048750"/>
              <a:gd name="connsiteY6" fmla="*/ 86487 h 1770366"/>
              <a:gd name="connsiteX7" fmla="*/ 7658100 w 9048750"/>
              <a:gd name="connsiteY7" fmla="*/ 1543812 h 1770366"/>
              <a:gd name="connsiteX8" fmla="*/ 9048750 w 9048750"/>
              <a:gd name="connsiteY8" fmla="*/ 1743837 h 1770366"/>
              <a:gd name="connsiteX0" fmla="*/ 0 w 9086850"/>
              <a:gd name="connsiteY0" fmla="*/ 429387 h 1770366"/>
              <a:gd name="connsiteX1" fmla="*/ 266700 w 9086850"/>
              <a:gd name="connsiteY1" fmla="*/ 534162 h 1770366"/>
              <a:gd name="connsiteX2" fmla="*/ 790575 w 9086850"/>
              <a:gd name="connsiteY2" fmla="*/ 562737 h 1770366"/>
              <a:gd name="connsiteX3" fmla="*/ 971550 w 9086850"/>
              <a:gd name="connsiteY3" fmla="*/ 1448562 h 1770366"/>
              <a:gd name="connsiteX4" fmla="*/ 5695950 w 9086850"/>
              <a:gd name="connsiteY4" fmla="*/ 1620012 h 1770366"/>
              <a:gd name="connsiteX5" fmla="*/ 6276975 w 9086850"/>
              <a:gd name="connsiteY5" fmla="*/ 324612 h 1770366"/>
              <a:gd name="connsiteX6" fmla="*/ 7448550 w 9086850"/>
              <a:gd name="connsiteY6" fmla="*/ 86487 h 1770366"/>
              <a:gd name="connsiteX7" fmla="*/ 7696200 w 9086850"/>
              <a:gd name="connsiteY7" fmla="*/ 1543812 h 1770366"/>
              <a:gd name="connsiteX8" fmla="*/ 9086850 w 9086850"/>
              <a:gd name="connsiteY8" fmla="*/ 1743837 h 1770366"/>
              <a:gd name="connsiteX0" fmla="*/ 0 w 9086850"/>
              <a:gd name="connsiteY0" fmla="*/ 429387 h 1770366"/>
              <a:gd name="connsiteX1" fmla="*/ 295275 w 9086850"/>
              <a:gd name="connsiteY1" fmla="*/ 448437 h 1770366"/>
              <a:gd name="connsiteX2" fmla="*/ 790575 w 9086850"/>
              <a:gd name="connsiteY2" fmla="*/ 562737 h 1770366"/>
              <a:gd name="connsiteX3" fmla="*/ 971550 w 9086850"/>
              <a:gd name="connsiteY3" fmla="*/ 1448562 h 1770366"/>
              <a:gd name="connsiteX4" fmla="*/ 5695950 w 9086850"/>
              <a:gd name="connsiteY4" fmla="*/ 1620012 h 1770366"/>
              <a:gd name="connsiteX5" fmla="*/ 6276975 w 9086850"/>
              <a:gd name="connsiteY5" fmla="*/ 324612 h 1770366"/>
              <a:gd name="connsiteX6" fmla="*/ 7448550 w 9086850"/>
              <a:gd name="connsiteY6" fmla="*/ 86487 h 1770366"/>
              <a:gd name="connsiteX7" fmla="*/ 7696200 w 9086850"/>
              <a:gd name="connsiteY7" fmla="*/ 1543812 h 1770366"/>
              <a:gd name="connsiteX8" fmla="*/ 9086850 w 9086850"/>
              <a:gd name="connsiteY8" fmla="*/ 1743837 h 1770366"/>
              <a:gd name="connsiteX0" fmla="*/ 0 w 9086850"/>
              <a:gd name="connsiteY0" fmla="*/ 429387 h 1770366"/>
              <a:gd name="connsiteX1" fmla="*/ 447675 w 9086850"/>
              <a:gd name="connsiteY1" fmla="*/ 438912 h 1770366"/>
              <a:gd name="connsiteX2" fmla="*/ 790575 w 9086850"/>
              <a:gd name="connsiteY2" fmla="*/ 562737 h 1770366"/>
              <a:gd name="connsiteX3" fmla="*/ 971550 w 9086850"/>
              <a:gd name="connsiteY3" fmla="*/ 1448562 h 1770366"/>
              <a:gd name="connsiteX4" fmla="*/ 5695950 w 9086850"/>
              <a:gd name="connsiteY4" fmla="*/ 1620012 h 1770366"/>
              <a:gd name="connsiteX5" fmla="*/ 6276975 w 9086850"/>
              <a:gd name="connsiteY5" fmla="*/ 324612 h 1770366"/>
              <a:gd name="connsiteX6" fmla="*/ 7448550 w 9086850"/>
              <a:gd name="connsiteY6" fmla="*/ 86487 h 1770366"/>
              <a:gd name="connsiteX7" fmla="*/ 7696200 w 9086850"/>
              <a:gd name="connsiteY7" fmla="*/ 1543812 h 1770366"/>
              <a:gd name="connsiteX8" fmla="*/ 9086850 w 9086850"/>
              <a:gd name="connsiteY8" fmla="*/ 1743837 h 1770366"/>
              <a:gd name="connsiteX0" fmla="*/ 0 w 9086850"/>
              <a:gd name="connsiteY0" fmla="*/ 429387 h 1770366"/>
              <a:gd name="connsiteX1" fmla="*/ 447675 w 9086850"/>
              <a:gd name="connsiteY1" fmla="*/ 438912 h 1770366"/>
              <a:gd name="connsiteX2" fmla="*/ 790575 w 9086850"/>
              <a:gd name="connsiteY2" fmla="*/ 562737 h 1770366"/>
              <a:gd name="connsiteX3" fmla="*/ 1428750 w 9086850"/>
              <a:gd name="connsiteY3" fmla="*/ 1515237 h 1770366"/>
              <a:gd name="connsiteX4" fmla="*/ 5695950 w 9086850"/>
              <a:gd name="connsiteY4" fmla="*/ 1620012 h 1770366"/>
              <a:gd name="connsiteX5" fmla="*/ 6276975 w 9086850"/>
              <a:gd name="connsiteY5" fmla="*/ 324612 h 1770366"/>
              <a:gd name="connsiteX6" fmla="*/ 7448550 w 9086850"/>
              <a:gd name="connsiteY6" fmla="*/ 86487 h 1770366"/>
              <a:gd name="connsiteX7" fmla="*/ 7696200 w 9086850"/>
              <a:gd name="connsiteY7" fmla="*/ 1543812 h 1770366"/>
              <a:gd name="connsiteX8" fmla="*/ 9086850 w 9086850"/>
              <a:gd name="connsiteY8" fmla="*/ 1743837 h 1770366"/>
              <a:gd name="connsiteX0" fmla="*/ 0 w 9086850"/>
              <a:gd name="connsiteY0" fmla="*/ 289946 h 1624201"/>
              <a:gd name="connsiteX1" fmla="*/ 447675 w 9086850"/>
              <a:gd name="connsiteY1" fmla="*/ 299471 h 1624201"/>
              <a:gd name="connsiteX2" fmla="*/ 790575 w 9086850"/>
              <a:gd name="connsiteY2" fmla="*/ 423296 h 1624201"/>
              <a:gd name="connsiteX3" fmla="*/ 1428750 w 9086850"/>
              <a:gd name="connsiteY3" fmla="*/ 1375796 h 1624201"/>
              <a:gd name="connsiteX4" fmla="*/ 5695950 w 9086850"/>
              <a:gd name="connsiteY4" fmla="*/ 1480571 h 1624201"/>
              <a:gd name="connsiteX5" fmla="*/ 6276975 w 9086850"/>
              <a:gd name="connsiteY5" fmla="*/ 185171 h 1624201"/>
              <a:gd name="connsiteX6" fmla="*/ 7419975 w 9086850"/>
              <a:gd name="connsiteY6" fmla="*/ 137546 h 1624201"/>
              <a:gd name="connsiteX7" fmla="*/ 7696200 w 9086850"/>
              <a:gd name="connsiteY7" fmla="*/ 1404371 h 1624201"/>
              <a:gd name="connsiteX8" fmla="*/ 9086850 w 9086850"/>
              <a:gd name="connsiteY8" fmla="*/ 1604396 h 1624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850" h="1624201">
                <a:moveTo>
                  <a:pt x="0" y="289946"/>
                </a:moveTo>
                <a:cubicBezTo>
                  <a:pt x="51594" y="279627"/>
                  <a:pt x="315913" y="277246"/>
                  <a:pt x="447675" y="299471"/>
                </a:cubicBezTo>
                <a:cubicBezTo>
                  <a:pt x="579438" y="321696"/>
                  <a:pt x="627063" y="243909"/>
                  <a:pt x="790575" y="423296"/>
                </a:cubicBezTo>
                <a:cubicBezTo>
                  <a:pt x="954087" y="602683"/>
                  <a:pt x="611188" y="1199584"/>
                  <a:pt x="1428750" y="1375796"/>
                </a:cubicBezTo>
                <a:cubicBezTo>
                  <a:pt x="2246312" y="1552008"/>
                  <a:pt x="4887913" y="1679008"/>
                  <a:pt x="5695950" y="1480571"/>
                </a:cubicBezTo>
                <a:cubicBezTo>
                  <a:pt x="6503987" y="1282134"/>
                  <a:pt x="5989638" y="409008"/>
                  <a:pt x="6276975" y="185171"/>
                </a:cubicBezTo>
                <a:cubicBezTo>
                  <a:pt x="6564312" y="-38666"/>
                  <a:pt x="7183438" y="-65654"/>
                  <a:pt x="7419975" y="137546"/>
                </a:cubicBezTo>
                <a:cubicBezTo>
                  <a:pt x="7656512" y="340746"/>
                  <a:pt x="7418387" y="1159896"/>
                  <a:pt x="7696200" y="1404371"/>
                </a:cubicBezTo>
                <a:cubicBezTo>
                  <a:pt x="7974013" y="1648846"/>
                  <a:pt x="8528050" y="1642496"/>
                  <a:pt x="9086850" y="1604396"/>
                </a:cubicBezTo>
              </a:path>
            </a:pathLst>
          </a:custGeom>
          <a:noFill/>
          <a:ln w="31750">
            <a:solidFill>
              <a:srgbClr val="BE197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480287" y="6009445"/>
            <a:ext cx="26543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Capnotrue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639871" y="3107668"/>
            <a:ext cx="26543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NONIN Avant 9600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613787" y="6000511"/>
            <a:ext cx="26543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Fingerpulsoximeter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31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Geräte die unter eigenem Namen, LM angeboten werden.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" y="788822"/>
            <a:ext cx="5315462" cy="495692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Schlafdiagnostik LM Polysomnographie</a:t>
            </a:r>
            <a:endParaRPr lang="de-DE" dirty="0"/>
          </a:p>
        </p:txBody>
      </p:sp>
      <p:sp>
        <p:nvSpPr>
          <p:cNvPr id="8" name="Freihandform 7"/>
          <p:cNvSpPr/>
          <p:nvPr/>
        </p:nvSpPr>
        <p:spPr>
          <a:xfrm>
            <a:off x="1" y="2569029"/>
            <a:ext cx="12191999" cy="2041456"/>
          </a:xfrm>
          <a:custGeom>
            <a:avLst/>
            <a:gdLst>
              <a:gd name="connsiteX0" fmla="*/ 0 w 9124950"/>
              <a:gd name="connsiteY0" fmla="*/ 21414 h 1430428"/>
              <a:gd name="connsiteX1" fmla="*/ 1295400 w 9124950"/>
              <a:gd name="connsiteY1" fmla="*/ 2364 h 1430428"/>
              <a:gd name="connsiteX2" fmla="*/ 1400175 w 9124950"/>
              <a:gd name="connsiteY2" fmla="*/ 69039 h 1430428"/>
              <a:gd name="connsiteX3" fmla="*/ 1514475 w 9124950"/>
              <a:gd name="connsiteY3" fmla="*/ 250014 h 1430428"/>
              <a:gd name="connsiteX4" fmla="*/ 1581150 w 9124950"/>
              <a:gd name="connsiteY4" fmla="*/ 411939 h 1430428"/>
              <a:gd name="connsiteX5" fmla="*/ 1657350 w 9124950"/>
              <a:gd name="connsiteY5" fmla="*/ 621489 h 1430428"/>
              <a:gd name="connsiteX6" fmla="*/ 1657350 w 9124950"/>
              <a:gd name="connsiteY6" fmla="*/ 964389 h 1430428"/>
              <a:gd name="connsiteX7" fmla="*/ 1628775 w 9124950"/>
              <a:gd name="connsiteY7" fmla="*/ 1164414 h 1430428"/>
              <a:gd name="connsiteX8" fmla="*/ 1657350 w 9124950"/>
              <a:gd name="connsiteY8" fmla="*/ 1354914 h 1430428"/>
              <a:gd name="connsiteX9" fmla="*/ 1790700 w 9124950"/>
              <a:gd name="connsiteY9" fmla="*/ 1383489 h 1430428"/>
              <a:gd name="connsiteX10" fmla="*/ 2371725 w 9124950"/>
              <a:gd name="connsiteY10" fmla="*/ 1383489 h 1430428"/>
              <a:gd name="connsiteX11" fmla="*/ 2895600 w 9124950"/>
              <a:gd name="connsiteY11" fmla="*/ 1383489 h 1430428"/>
              <a:gd name="connsiteX12" fmla="*/ 3257550 w 9124950"/>
              <a:gd name="connsiteY12" fmla="*/ 1421589 h 1430428"/>
              <a:gd name="connsiteX13" fmla="*/ 3505200 w 9124950"/>
              <a:gd name="connsiteY13" fmla="*/ 1192989 h 1430428"/>
              <a:gd name="connsiteX14" fmla="*/ 3619500 w 9124950"/>
              <a:gd name="connsiteY14" fmla="*/ 878664 h 1430428"/>
              <a:gd name="connsiteX15" fmla="*/ 3743325 w 9124950"/>
              <a:gd name="connsiteY15" fmla="*/ 583389 h 1430428"/>
              <a:gd name="connsiteX16" fmla="*/ 4086225 w 9124950"/>
              <a:gd name="connsiteY16" fmla="*/ 516714 h 1430428"/>
              <a:gd name="connsiteX17" fmla="*/ 4619625 w 9124950"/>
              <a:gd name="connsiteY17" fmla="*/ 507189 h 1430428"/>
              <a:gd name="connsiteX18" fmla="*/ 5248275 w 9124950"/>
              <a:gd name="connsiteY18" fmla="*/ 535764 h 1430428"/>
              <a:gd name="connsiteX19" fmla="*/ 5505450 w 9124950"/>
              <a:gd name="connsiteY19" fmla="*/ 592914 h 1430428"/>
              <a:gd name="connsiteX20" fmla="*/ 5676900 w 9124950"/>
              <a:gd name="connsiteY20" fmla="*/ 850089 h 1430428"/>
              <a:gd name="connsiteX21" fmla="*/ 5895975 w 9124950"/>
              <a:gd name="connsiteY21" fmla="*/ 973914 h 1430428"/>
              <a:gd name="connsiteX22" fmla="*/ 6229350 w 9124950"/>
              <a:gd name="connsiteY22" fmla="*/ 1088214 h 1430428"/>
              <a:gd name="connsiteX23" fmla="*/ 9124950 w 9124950"/>
              <a:gd name="connsiteY23" fmla="*/ 1126314 h 143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24950" h="1430428">
                <a:moveTo>
                  <a:pt x="0" y="21414"/>
                </a:moveTo>
                <a:cubicBezTo>
                  <a:pt x="531019" y="7920"/>
                  <a:pt x="1062038" y="-5573"/>
                  <a:pt x="1295400" y="2364"/>
                </a:cubicBezTo>
                <a:cubicBezTo>
                  <a:pt x="1528762" y="10301"/>
                  <a:pt x="1363663" y="27764"/>
                  <a:pt x="1400175" y="69039"/>
                </a:cubicBezTo>
                <a:cubicBezTo>
                  <a:pt x="1436687" y="110314"/>
                  <a:pt x="1484313" y="192864"/>
                  <a:pt x="1514475" y="250014"/>
                </a:cubicBezTo>
                <a:cubicBezTo>
                  <a:pt x="1544637" y="307164"/>
                  <a:pt x="1557338" y="350027"/>
                  <a:pt x="1581150" y="411939"/>
                </a:cubicBezTo>
                <a:cubicBezTo>
                  <a:pt x="1604962" y="473851"/>
                  <a:pt x="1644650" y="529414"/>
                  <a:pt x="1657350" y="621489"/>
                </a:cubicBezTo>
                <a:cubicBezTo>
                  <a:pt x="1670050" y="713564"/>
                  <a:pt x="1662112" y="873902"/>
                  <a:pt x="1657350" y="964389"/>
                </a:cubicBezTo>
                <a:cubicBezTo>
                  <a:pt x="1652588" y="1054876"/>
                  <a:pt x="1628775" y="1099327"/>
                  <a:pt x="1628775" y="1164414"/>
                </a:cubicBezTo>
                <a:cubicBezTo>
                  <a:pt x="1628775" y="1229501"/>
                  <a:pt x="1630362" y="1318401"/>
                  <a:pt x="1657350" y="1354914"/>
                </a:cubicBezTo>
                <a:cubicBezTo>
                  <a:pt x="1684338" y="1391427"/>
                  <a:pt x="1671638" y="1378727"/>
                  <a:pt x="1790700" y="1383489"/>
                </a:cubicBezTo>
                <a:cubicBezTo>
                  <a:pt x="1909762" y="1388251"/>
                  <a:pt x="2371725" y="1383489"/>
                  <a:pt x="2371725" y="1383489"/>
                </a:cubicBezTo>
                <a:cubicBezTo>
                  <a:pt x="2555875" y="1383489"/>
                  <a:pt x="2747963" y="1377139"/>
                  <a:pt x="2895600" y="1383489"/>
                </a:cubicBezTo>
                <a:cubicBezTo>
                  <a:pt x="3043237" y="1389839"/>
                  <a:pt x="3155950" y="1453339"/>
                  <a:pt x="3257550" y="1421589"/>
                </a:cubicBezTo>
                <a:cubicBezTo>
                  <a:pt x="3359150" y="1389839"/>
                  <a:pt x="3444875" y="1283477"/>
                  <a:pt x="3505200" y="1192989"/>
                </a:cubicBezTo>
                <a:cubicBezTo>
                  <a:pt x="3565525" y="1102501"/>
                  <a:pt x="3579813" y="980264"/>
                  <a:pt x="3619500" y="878664"/>
                </a:cubicBezTo>
                <a:cubicBezTo>
                  <a:pt x="3659188" y="777064"/>
                  <a:pt x="3665538" y="643714"/>
                  <a:pt x="3743325" y="583389"/>
                </a:cubicBezTo>
                <a:cubicBezTo>
                  <a:pt x="3821112" y="523064"/>
                  <a:pt x="3940175" y="529414"/>
                  <a:pt x="4086225" y="516714"/>
                </a:cubicBezTo>
                <a:cubicBezTo>
                  <a:pt x="4232275" y="504014"/>
                  <a:pt x="4425950" y="504014"/>
                  <a:pt x="4619625" y="507189"/>
                </a:cubicBezTo>
                <a:cubicBezTo>
                  <a:pt x="4813300" y="510364"/>
                  <a:pt x="5100638" y="521477"/>
                  <a:pt x="5248275" y="535764"/>
                </a:cubicBezTo>
                <a:cubicBezTo>
                  <a:pt x="5395912" y="550051"/>
                  <a:pt x="5434013" y="540527"/>
                  <a:pt x="5505450" y="592914"/>
                </a:cubicBezTo>
                <a:cubicBezTo>
                  <a:pt x="5576887" y="645301"/>
                  <a:pt x="5611813" y="786589"/>
                  <a:pt x="5676900" y="850089"/>
                </a:cubicBezTo>
                <a:cubicBezTo>
                  <a:pt x="5741987" y="913589"/>
                  <a:pt x="5803900" y="934227"/>
                  <a:pt x="5895975" y="973914"/>
                </a:cubicBezTo>
                <a:cubicBezTo>
                  <a:pt x="5988050" y="1013602"/>
                  <a:pt x="5691188" y="1062814"/>
                  <a:pt x="6229350" y="1088214"/>
                </a:cubicBezTo>
                <a:cubicBezTo>
                  <a:pt x="6767513" y="1113614"/>
                  <a:pt x="7946231" y="1119964"/>
                  <a:pt x="9124950" y="1126314"/>
                </a:cubicBezTo>
              </a:path>
            </a:pathLst>
          </a:custGeom>
          <a:noFill/>
          <a:ln w="31750">
            <a:solidFill>
              <a:srgbClr val="46539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03" y="3038608"/>
            <a:ext cx="2139175" cy="21391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92" y="1984364"/>
            <a:ext cx="1910070" cy="191007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</p:pic>
      <p:sp>
        <p:nvSpPr>
          <p:cNvPr id="11" name="Textfeld 10"/>
          <p:cNvSpPr txBox="1"/>
          <p:nvPr/>
        </p:nvSpPr>
        <p:spPr>
          <a:xfrm>
            <a:off x="1736626" y="3683621"/>
            <a:ext cx="17281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MiniScreen pro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968894" y="3936194"/>
            <a:ext cx="2051831" cy="1964541"/>
          </a:xfrm>
          <a:prstGeom prst="rect">
            <a:avLst/>
          </a:prstGeom>
          <a:solidFill>
            <a:srgbClr val="F9F9F9"/>
          </a:solidFill>
          <a:effectLst>
            <a:innerShdw blurRad="114300">
              <a:prstClr val="black"/>
            </a:innerShdw>
          </a:effectLst>
        </p:spPr>
        <p:txBody>
          <a:bodyPr anchor="b"/>
          <a:lstStyle/>
          <a:p>
            <a:pPr algn="just">
              <a:lnSpc>
                <a:spcPts val="1400"/>
              </a:lnSpc>
              <a:spcBef>
                <a:spcPct val="20000"/>
              </a:spcBef>
              <a:spcAft>
                <a:spcPts val="425"/>
              </a:spcAft>
              <a:buFont typeface="Arial" charset="0"/>
              <a:buNone/>
            </a:pPr>
            <a:r>
              <a:rPr lang="de-D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Insgesamt wurden, durch die Löwensteingruppe 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bereits weit </a:t>
            </a:r>
            <a:r>
              <a:rPr lang="de-D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über 1.500 Schlafdiagnostik-Systeme 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Kliniken und Praxen mit diesen Geräten ausgestattet.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437677" y="4826131"/>
            <a:ext cx="7095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Sonata</a:t>
            </a:r>
          </a:p>
        </p:txBody>
      </p:sp>
    </p:spTree>
    <p:extLst>
      <p:ext uri="{BB962C8B-B14F-4D97-AF65-F5344CB8AC3E}">
        <p14:creationId xmlns:p14="http://schemas.microsoft.com/office/powerpoint/2010/main" val="4126637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OEM von </a:t>
            </a:r>
            <a:r>
              <a:rPr lang="de-DE" dirty="0" err="1" smtClean="0"/>
              <a:t>ThoraTech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Monitoring Diagnostics</a:t>
            </a:r>
            <a:endParaRPr lang="de-DE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189075" y="5307696"/>
            <a:ext cx="425194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Leosound</a:t>
            </a:r>
            <a:r>
              <a:rPr lang="de-DE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Elektronisches Stethoskop</a:t>
            </a:r>
            <a:endParaRPr lang="en-GB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/>
          <a:srcRect l="25910" r="21790"/>
          <a:stretch/>
        </p:blipFill>
        <p:spPr>
          <a:xfrm>
            <a:off x="4871545" y="1613255"/>
            <a:ext cx="2270234" cy="434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0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Monitoring Klinik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85" y="2254191"/>
            <a:ext cx="4526490" cy="45091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962705" y="5854591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PVM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2701 - 03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VISMO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" y="2644127"/>
            <a:ext cx="4248472" cy="35486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6008" y="585814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BSM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3000 - 6000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913" y="1310627"/>
            <a:ext cx="2667000" cy="2667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76007" y="36718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BSM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-1700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Schlafdiagnostik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Schlafatemtherapie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Heimbeatmung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sz="1800" b="1" dirty="0"/>
              <a:t> Homecare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Pneumologie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Anaesthesie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Neonatologie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 err="1"/>
              <a:t>Anschlussgeräte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Monitoring</a:t>
            </a:r>
            <a:endParaRPr lang="en-GB" sz="1800" b="1" dirty="0"/>
          </a:p>
          <a:p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Geschäftsfelder</a:t>
            </a:r>
            <a:endParaRPr lang="de-D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1619" y="1413676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1619" y="187868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1619" y="2930740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1619" y="2365508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1619" y="3492791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1619" y="3982797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1619" y="444462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41619" y="4962651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5428" y="5396455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71" y="2108172"/>
            <a:ext cx="3840469" cy="157592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cxnSp>
        <p:nvCxnSpPr>
          <p:cNvPr id="15" name="Gerader Verbinder 14"/>
          <p:cNvCxnSpPr/>
          <p:nvPr/>
        </p:nvCxnSpPr>
        <p:spPr>
          <a:xfrm>
            <a:off x="6877225" y="3484625"/>
            <a:ext cx="4563795" cy="0"/>
          </a:xfrm>
          <a:prstGeom prst="line">
            <a:avLst/>
          </a:prstGeom>
          <a:ln w="19050">
            <a:solidFill>
              <a:schemeClr val="accent1">
                <a:alpha val="62000"/>
              </a:schemeClr>
            </a:solidFill>
          </a:ln>
          <a:effectLst>
            <a:reflection blurRad="6350" endPos="92000" dist="1397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36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02672" y="4823753"/>
            <a:ext cx="1078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</a:rPr>
              <a:t>Vielen Dank für Ihr Interesse an unserer Produktpalette</a:t>
            </a:r>
          </a:p>
        </p:txBody>
      </p:sp>
    </p:spTree>
    <p:extLst>
      <p:ext uri="{BB962C8B-B14F-4D97-AF65-F5344CB8AC3E}">
        <p14:creationId xmlns:p14="http://schemas.microsoft.com/office/powerpoint/2010/main" val="361757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/>
              <a:t>bzw Geräte die unter </a:t>
            </a:r>
            <a:r>
              <a:rPr lang="de-DE" dirty="0" smtClean="0"/>
              <a:t>eigenem Namen, </a:t>
            </a:r>
            <a:r>
              <a:rPr lang="de-DE" dirty="0"/>
              <a:t>LM angeboten werden.</a:t>
            </a:r>
          </a:p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" y="788821"/>
            <a:ext cx="5315462" cy="452149"/>
          </a:xfrm>
        </p:spPr>
        <p:txBody>
          <a:bodyPr/>
          <a:lstStyle/>
          <a:p>
            <a:r>
              <a:rPr lang="de-DE" dirty="0" smtClean="0"/>
              <a:t>Schlafdiagnostik LM Polygraphie</a:t>
            </a:r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>
            <a:off x="0" y="2915008"/>
            <a:ext cx="12191999" cy="1430428"/>
          </a:xfrm>
          <a:custGeom>
            <a:avLst/>
            <a:gdLst>
              <a:gd name="connsiteX0" fmla="*/ 0 w 9124950"/>
              <a:gd name="connsiteY0" fmla="*/ 21414 h 1430428"/>
              <a:gd name="connsiteX1" fmla="*/ 1295400 w 9124950"/>
              <a:gd name="connsiteY1" fmla="*/ 2364 h 1430428"/>
              <a:gd name="connsiteX2" fmla="*/ 1400175 w 9124950"/>
              <a:gd name="connsiteY2" fmla="*/ 69039 h 1430428"/>
              <a:gd name="connsiteX3" fmla="*/ 1514475 w 9124950"/>
              <a:gd name="connsiteY3" fmla="*/ 250014 h 1430428"/>
              <a:gd name="connsiteX4" fmla="*/ 1581150 w 9124950"/>
              <a:gd name="connsiteY4" fmla="*/ 411939 h 1430428"/>
              <a:gd name="connsiteX5" fmla="*/ 1657350 w 9124950"/>
              <a:gd name="connsiteY5" fmla="*/ 621489 h 1430428"/>
              <a:gd name="connsiteX6" fmla="*/ 1657350 w 9124950"/>
              <a:gd name="connsiteY6" fmla="*/ 964389 h 1430428"/>
              <a:gd name="connsiteX7" fmla="*/ 1628775 w 9124950"/>
              <a:gd name="connsiteY7" fmla="*/ 1164414 h 1430428"/>
              <a:gd name="connsiteX8" fmla="*/ 1657350 w 9124950"/>
              <a:gd name="connsiteY8" fmla="*/ 1354914 h 1430428"/>
              <a:gd name="connsiteX9" fmla="*/ 1790700 w 9124950"/>
              <a:gd name="connsiteY9" fmla="*/ 1383489 h 1430428"/>
              <a:gd name="connsiteX10" fmla="*/ 2371725 w 9124950"/>
              <a:gd name="connsiteY10" fmla="*/ 1383489 h 1430428"/>
              <a:gd name="connsiteX11" fmla="*/ 2895600 w 9124950"/>
              <a:gd name="connsiteY11" fmla="*/ 1383489 h 1430428"/>
              <a:gd name="connsiteX12" fmla="*/ 3257550 w 9124950"/>
              <a:gd name="connsiteY12" fmla="*/ 1421589 h 1430428"/>
              <a:gd name="connsiteX13" fmla="*/ 3505200 w 9124950"/>
              <a:gd name="connsiteY13" fmla="*/ 1192989 h 1430428"/>
              <a:gd name="connsiteX14" fmla="*/ 3619500 w 9124950"/>
              <a:gd name="connsiteY14" fmla="*/ 878664 h 1430428"/>
              <a:gd name="connsiteX15" fmla="*/ 3743325 w 9124950"/>
              <a:gd name="connsiteY15" fmla="*/ 583389 h 1430428"/>
              <a:gd name="connsiteX16" fmla="*/ 4086225 w 9124950"/>
              <a:gd name="connsiteY16" fmla="*/ 516714 h 1430428"/>
              <a:gd name="connsiteX17" fmla="*/ 4619625 w 9124950"/>
              <a:gd name="connsiteY17" fmla="*/ 507189 h 1430428"/>
              <a:gd name="connsiteX18" fmla="*/ 5248275 w 9124950"/>
              <a:gd name="connsiteY18" fmla="*/ 535764 h 1430428"/>
              <a:gd name="connsiteX19" fmla="*/ 5505450 w 9124950"/>
              <a:gd name="connsiteY19" fmla="*/ 592914 h 1430428"/>
              <a:gd name="connsiteX20" fmla="*/ 5676900 w 9124950"/>
              <a:gd name="connsiteY20" fmla="*/ 850089 h 1430428"/>
              <a:gd name="connsiteX21" fmla="*/ 5895975 w 9124950"/>
              <a:gd name="connsiteY21" fmla="*/ 973914 h 1430428"/>
              <a:gd name="connsiteX22" fmla="*/ 6229350 w 9124950"/>
              <a:gd name="connsiteY22" fmla="*/ 1088214 h 1430428"/>
              <a:gd name="connsiteX23" fmla="*/ 9124950 w 9124950"/>
              <a:gd name="connsiteY23" fmla="*/ 1126314 h 143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24950" h="1430428">
                <a:moveTo>
                  <a:pt x="0" y="21414"/>
                </a:moveTo>
                <a:cubicBezTo>
                  <a:pt x="531019" y="7920"/>
                  <a:pt x="1062038" y="-5573"/>
                  <a:pt x="1295400" y="2364"/>
                </a:cubicBezTo>
                <a:cubicBezTo>
                  <a:pt x="1528762" y="10301"/>
                  <a:pt x="1363663" y="27764"/>
                  <a:pt x="1400175" y="69039"/>
                </a:cubicBezTo>
                <a:cubicBezTo>
                  <a:pt x="1436687" y="110314"/>
                  <a:pt x="1484313" y="192864"/>
                  <a:pt x="1514475" y="250014"/>
                </a:cubicBezTo>
                <a:cubicBezTo>
                  <a:pt x="1544637" y="307164"/>
                  <a:pt x="1557338" y="350027"/>
                  <a:pt x="1581150" y="411939"/>
                </a:cubicBezTo>
                <a:cubicBezTo>
                  <a:pt x="1604962" y="473851"/>
                  <a:pt x="1644650" y="529414"/>
                  <a:pt x="1657350" y="621489"/>
                </a:cubicBezTo>
                <a:cubicBezTo>
                  <a:pt x="1670050" y="713564"/>
                  <a:pt x="1662112" y="873902"/>
                  <a:pt x="1657350" y="964389"/>
                </a:cubicBezTo>
                <a:cubicBezTo>
                  <a:pt x="1652588" y="1054876"/>
                  <a:pt x="1628775" y="1099327"/>
                  <a:pt x="1628775" y="1164414"/>
                </a:cubicBezTo>
                <a:cubicBezTo>
                  <a:pt x="1628775" y="1229501"/>
                  <a:pt x="1630362" y="1318401"/>
                  <a:pt x="1657350" y="1354914"/>
                </a:cubicBezTo>
                <a:cubicBezTo>
                  <a:pt x="1684338" y="1391427"/>
                  <a:pt x="1671638" y="1378727"/>
                  <a:pt x="1790700" y="1383489"/>
                </a:cubicBezTo>
                <a:cubicBezTo>
                  <a:pt x="1909762" y="1388251"/>
                  <a:pt x="2371725" y="1383489"/>
                  <a:pt x="2371725" y="1383489"/>
                </a:cubicBezTo>
                <a:cubicBezTo>
                  <a:pt x="2555875" y="1383489"/>
                  <a:pt x="2747963" y="1377139"/>
                  <a:pt x="2895600" y="1383489"/>
                </a:cubicBezTo>
                <a:cubicBezTo>
                  <a:pt x="3043237" y="1389839"/>
                  <a:pt x="3155950" y="1453339"/>
                  <a:pt x="3257550" y="1421589"/>
                </a:cubicBezTo>
                <a:cubicBezTo>
                  <a:pt x="3359150" y="1389839"/>
                  <a:pt x="3444875" y="1283477"/>
                  <a:pt x="3505200" y="1192989"/>
                </a:cubicBezTo>
                <a:cubicBezTo>
                  <a:pt x="3565525" y="1102501"/>
                  <a:pt x="3579813" y="980264"/>
                  <a:pt x="3619500" y="878664"/>
                </a:cubicBezTo>
                <a:cubicBezTo>
                  <a:pt x="3659188" y="777064"/>
                  <a:pt x="3665538" y="643714"/>
                  <a:pt x="3743325" y="583389"/>
                </a:cubicBezTo>
                <a:cubicBezTo>
                  <a:pt x="3821112" y="523064"/>
                  <a:pt x="3940175" y="529414"/>
                  <a:pt x="4086225" y="516714"/>
                </a:cubicBezTo>
                <a:cubicBezTo>
                  <a:pt x="4232275" y="504014"/>
                  <a:pt x="4425950" y="504014"/>
                  <a:pt x="4619625" y="507189"/>
                </a:cubicBezTo>
                <a:cubicBezTo>
                  <a:pt x="4813300" y="510364"/>
                  <a:pt x="5100638" y="521477"/>
                  <a:pt x="5248275" y="535764"/>
                </a:cubicBezTo>
                <a:cubicBezTo>
                  <a:pt x="5395912" y="550051"/>
                  <a:pt x="5434013" y="540527"/>
                  <a:pt x="5505450" y="592914"/>
                </a:cubicBezTo>
                <a:cubicBezTo>
                  <a:pt x="5576887" y="645301"/>
                  <a:pt x="5611813" y="786589"/>
                  <a:pt x="5676900" y="850089"/>
                </a:cubicBezTo>
                <a:cubicBezTo>
                  <a:pt x="5741987" y="913589"/>
                  <a:pt x="5803900" y="934227"/>
                  <a:pt x="5895975" y="973914"/>
                </a:cubicBezTo>
                <a:cubicBezTo>
                  <a:pt x="5988050" y="1013602"/>
                  <a:pt x="5691188" y="1062814"/>
                  <a:pt x="6229350" y="1088214"/>
                </a:cubicBezTo>
                <a:cubicBezTo>
                  <a:pt x="6767513" y="1113614"/>
                  <a:pt x="7946231" y="1119964"/>
                  <a:pt x="9124950" y="1126314"/>
                </a:cubicBezTo>
              </a:path>
            </a:pathLst>
          </a:custGeom>
          <a:noFill/>
          <a:ln w="31750">
            <a:solidFill>
              <a:srgbClr val="46539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10" y="1962754"/>
            <a:ext cx="1904507" cy="190450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</p:pic>
      <p:grpSp>
        <p:nvGrpSpPr>
          <p:cNvPr id="8" name="Gruppieren 7"/>
          <p:cNvGrpSpPr/>
          <p:nvPr/>
        </p:nvGrpSpPr>
        <p:grpSpPr>
          <a:xfrm>
            <a:off x="3656485" y="3319192"/>
            <a:ext cx="1890674" cy="1890674"/>
            <a:chOff x="511853" y="4009451"/>
            <a:chExt cx="1890674" cy="1890674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3" y="4009451"/>
              <a:ext cx="1890674" cy="18906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innerShdw blurRad="114300">
                <a:prstClr val="black"/>
              </a:innerShdw>
            </a:effectLst>
          </p:spPr>
        </p:pic>
        <p:sp>
          <p:nvSpPr>
            <p:cNvPr id="10" name="Textfeld 9"/>
            <p:cNvSpPr txBox="1"/>
            <p:nvPr/>
          </p:nvSpPr>
          <p:spPr>
            <a:xfrm>
              <a:off x="662866" y="5673696"/>
              <a:ext cx="172819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MiniScreen plus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1159151" y="3695705"/>
            <a:ext cx="189527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MiniScreen premium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068" y="2854802"/>
            <a:ext cx="1762022" cy="17620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</p:pic>
      <p:sp>
        <p:nvSpPr>
          <p:cNvPr id="13" name="Textfeld 12"/>
          <p:cNvSpPr txBox="1"/>
          <p:nvPr/>
        </p:nvSpPr>
        <p:spPr>
          <a:xfrm>
            <a:off x="7120221" y="4313309"/>
            <a:ext cx="8511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Scala</a:t>
            </a:r>
          </a:p>
        </p:txBody>
      </p:sp>
      <p:pic>
        <p:nvPicPr>
          <p:cNvPr id="1026" name="Picture 2" descr="https://hul.de/wp-content/uploads/2015/07/SOMNOcheck_micro_CARDIO_94570_Screen_hell_300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66" y="3132824"/>
            <a:ext cx="2056504" cy="20565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  <a:extLst/>
        </p:spPr>
      </p:pic>
      <p:sp>
        <p:nvSpPr>
          <p:cNvPr id="7" name="Textfeld 6"/>
          <p:cNvSpPr txBox="1"/>
          <p:nvPr/>
        </p:nvSpPr>
        <p:spPr>
          <a:xfrm>
            <a:off x="9873235" y="4951412"/>
            <a:ext cx="21602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somnoCHECK</a:t>
            </a:r>
            <a:r>
              <a:rPr lang="de-DE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micro</a:t>
            </a:r>
            <a:r>
              <a:rPr lang="de-DE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cardio</a:t>
            </a:r>
            <a:endParaRPr lang="de-DE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8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Schlafdiagnostik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Schlafatemtherapie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Heimbeatmung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sz="1800" b="1" dirty="0"/>
              <a:t> Homecare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Pneumologie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</a:t>
            </a:r>
            <a:r>
              <a:rPr lang="de-DE" sz="1800" b="1" dirty="0" err="1"/>
              <a:t>Anaesthesie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Neonatologie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 err="1"/>
              <a:t>Anschlussgeräte</a:t>
            </a:r>
            <a:endParaRPr lang="de-DE" sz="1800" b="1" dirty="0"/>
          </a:p>
          <a:p>
            <a:pPr>
              <a:lnSpc>
                <a:spcPct val="130000"/>
              </a:lnSpc>
              <a:buFontTx/>
              <a:buChar char="•"/>
            </a:pPr>
            <a:r>
              <a:rPr lang="de-DE" sz="1800" b="1" dirty="0"/>
              <a:t> Monitoring</a:t>
            </a:r>
            <a:endParaRPr lang="en-GB" sz="1800" b="1" dirty="0"/>
          </a:p>
          <a:p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Geschäftsfelder</a:t>
            </a:r>
            <a:endParaRPr lang="de-D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1619" y="1493963"/>
            <a:ext cx="6177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400" b="1" dirty="0">
                <a:solidFill>
                  <a:srgbClr val="41C606"/>
                </a:solidFill>
                <a:latin typeface="Wingdings" pitchFamily="2" charset="2"/>
              </a:rPr>
              <a:t>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71" y="2108172"/>
            <a:ext cx="3840469" cy="157592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cxnSp>
        <p:nvCxnSpPr>
          <p:cNvPr id="7" name="Gerader Verbinder 6"/>
          <p:cNvCxnSpPr/>
          <p:nvPr/>
        </p:nvCxnSpPr>
        <p:spPr>
          <a:xfrm>
            <a:off x="6877225" y="3484625"/>
            <a:ext cx="4563795" cy="0"/>
          </a:xfrm>
          <a:prstGeom prst="line">
            <a:avLst/>
          </a:prstGeom>
          <a:ln w="19050">
            <a:solidFill>
              <a:schemeClr val="accent1">
                <a:alpha val="62000"/>
              </a:schemeClr>
            </a:solidFill>
          </a:ln>
          <a:effectLst>
            <a:reflection blurRad="6350" endPos="92000" dist="1397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6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>
          <a:xfrm>
            <a:off x="759353" y="1231287"/>
            <a:ext cx="10681668" cy="4961516"/>
          </a:xfrm>
        </p:spPr>
        <p:txBody>
          <a:bodyPr/>
          <a:lstStyle/>
          <a:p>
            <a:r>
              <a:rPr lang="de-DE" dirty="0" smtClean="0"/>
              <a:t>Eigene Produkte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Schlafatemtherapie CPAP/APAP</a:t>
            </a:r>
            <a:endParaRPr lang="de-DE" dirty="0"/>
          </a:p>
        </p:txBody>
      </p:sp>
      <p:pic>
        <p:nvPicPr>
          <p:cNvPr id="8" name="Grafik 7"/>
          <p:cNvPicPr/>
          <p:nvPr/>
        </p:nvPicPr>
        <p:blipFill>
          <a:blip r:embed="rId2" cstate="print"/>
          <a:srcRect l="11736" t="23235" r="43967" b="12059"/>
          <a:stretch>
            <a:fillRect/>
          </a:stretch>
        </p:blipFill>
        <p:spPr bwMode="auto">
          <a:xfrm rot="235641">
            <a:off x="7219109" y="1647909"/>
            <a:ext cx="2127013" cy="155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893144" y="3236817"/>
            <a:ext cx="2530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 SOFT</a:t>
            </a:r>
            <a:r>
              <a:rPr lang="de-DE" sz="1600" dirty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CPAP</a:t>
            </a:r>
            <a:endParaRPr lang="en-GB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Grafik 10"/>
          <p:cNvPicPr/>
          <p:nvPr/>
        </p:nvPicPr>
        <p:blipFill>
          <a:blip r:embed="rId2" cstate="print"/>
          <a:srcRect l="11736" t="23235" r="43967" b="12059"/>
          <a:stretch>
            <a:fillRect/>
          </a:stretch>
        </p:blipFill>
        <p:spPr bwMode="auto">
          <a:xfrm rot="235641">
            <a:off x="9899215" y="1596067"/>
            <a:ext cx="1960938" cy="148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9370598" y="3233093"/>
            <a:ext cx="26119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 SMART APAP</a:t>
            </a:r>
            <a:endParaRPr lang="en-GB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98788" y="3242205"/>
            <a:ext cx="26246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 20C CPAP</a:t>
            </a:r>
            <a:endParaRPr lang="en-GB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22168" r="7295" b="21402"/>
          <a:stretch/>
        </p:blipFill>
        <p:spPr>
          <a:xfrm>
            <a:off x="803795" y="1647909"/>
            <a:ext cx="2375195" cy="1470745"/>
          </a:xfrm>
          <a:prstGeom prst="rect">
            <a:avLst/>
          </a:prstGeom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955191" y="3235245"/>
            <a:ext cx="21449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 20A APAP</a:t>
            </a:r>
            <a:endParaRPr lang="en-GB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22168" r="7295" b="21402"/>
          <a:stretch/>
        </p:blipFill>
        <p:spPr>
          <a:xfrm>
            <a:off x="4009710" y="1647908"/>
            <a:ext cx="2375195" cy="1470745"/>
          </a:xfrm>
          <a:prstGeom prst="rect">
            <a:avLst/>
          </a:prstGeom>
        </p:spPr>
      </p:pic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217794" y="5854249"/>
            <a:ext cx="273630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prismaSOFT plus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72" y="4120656"/>
            <a:ext cx="1981832" cy="153225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55" y="4123929"/>
            <a:ext cx="1981832" cy="15322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338" y="4137253"/>
            <a:ext cx="1981832" cy="153225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136" y="4138199"/>
            <a:ext cx="1981832" cy="1532250"/>
          </a:xfrm>
          <a:prstGeom prst="rect">
            <a:avLst/>
          </a:prstGeom>
        </p:spPr>
      </p:pic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2994961" y="5854249"/>
            <a:ext cx="273630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prismaSOFT max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5750238" y="5854249"/>
            <a:ext cx="273630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prismaSMART plus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8384641" y="5854249"/>
            <a:ext cx="273630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prismaSMART max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4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Mitbewerber Produkte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Schlafatemtherapie CPAP/APAP</a:t>
            </a:r>
            <a:endParaRPr lang="de-DE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1706296" y="4726223"/>
            <a:ext cx="266222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Dreamstation CPAP / APAP</a:t>
            </a:r>
            <a:endParaRPr lang="de-DE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2"/>
          <a:srcRect t="10242" b="21479"/>
          <a:stretch/>
        </p:blipFill>
        <p:spPr>
          <a:xfrm>
            <a:off x="1881331" y="2929430"/>
            <a:ext cx="2312152" cy="1578723"/>
          </a:xfrm>
          <a:prstGeom prst="rect">
            <a:avLst/>
          </a:prstGeom>
        </p:spPr>
      </p:pic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7831251" y="4695446"/>
            <a:ext cx="273630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AirSense 10 Elit</a:t>
            </a:r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endParaRPr lang="en-GB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/>
          <a:srcRect l="17342" t="16103" r="18242" b="11464"/>
          <a:stretch/>
        </p:blipFill>
        <p:spPr>
          <a:xfrm>
            <a:off x="7831251" y="2929430"/>
            <a:ext cx="2395724" cy="179679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518" y="2695966"/>
            <a:ext cx="2716340" cy="1812187"/>
          </a:xfrm>
          <a:prstGeom prst="rect">
            <a:avLst/>
          </a:prstGeom>
        </p:spPr>
      </p:pic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4681256" y="4726223"/>
            <a:ext cx="266222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DreamstationGO</a:t>
            </a:r>
            <a:r>
              <a:rPr lang="de-DE" sz="14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APAP</a:t>
            </a:r>
            <a:endParaRPr lang="de-DE" sz="14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025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Schlafatemtherapie BiLEVEL S</a:t>
            </a:r>
            <a:endParaRPr lang="de-DE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55447" y="4226806"/>
            <a:ext cx="166423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Prisma 25 S-C</a:t>
            </a:r>
            <a:endParaRPr lang="de-DE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fik 5"/>
          <p:cNvPicPr/>
          <p:nvPr/>
        </p:nvPicPr>
        <p:blipFill>
          <a:blip r:embed="rId2" cstate="print"/>
          <a:srcRect l="34208" t="34989" r="33980" b="26862"/>
          <a:stretch>
            <a:fillRect/>
          </a:stretch>
        </p:blipFill>
        <p:spPr bwMode="auto">
          <a:xfrm>
            <a:off x="7690588" y="2816932"/>
            <a:ext cx="240907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599528" y="4170290"/>
            <a:ext cx="250013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Aircurve</a:t>
            </a:r>
            <a:r>
              <a:rPr lang="de-DE" sz="1600" dirty="0" smtClean="0">
                <a:solidFill>
                  <a:srgbClr val="5A5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VPAP S</a:t>
            </a:r>
            <a:endParaRPr lang="de-DE" sz="1600" dirty="0">
              <a:solidFill>
                <a:srgbClr val="5A5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22168" r="7295" b="21402"/>
          <a:stretch/>
        </p:blipFill>
        <p:spPr>
          <a:xfrm>
            <a:off x="1168863" y="2816932"/>
            <a:ext cx="2037405" cy="13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54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201908_PPT L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08_PPT LM Design" id="{46C9834A-A117-42A1-8CA4-CBCF2F7972BF}" vid="{CDB9CE5F-F135-45F4-B587-2ABF74EE5BA2}"/>
    </a:ext>
  </a:extLst>
</a:theme>
</file>

<file path=ppt/theme/theme2.xml><?xml version="1.0" encoding="utf-8"?>
<a:theme xmlns:a="http://schemas.openxmlformats.org/drawingml/2006/main" name="Schluss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ha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 Ems 07_2018" id="{A8BC320C-4BA1-4F83-AF67-FD5DEA73D784}" vid="{874325A5-DD46-4342-8154-D2E9EBFD0E8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DC70869BFFCB4A87EF706B9C9D2432" ma:contentTypeVersion="0" ma:contentTypeDescription="Ein neues Dokument erstellen." ma:contentTypeScope="" ma:versionID="b80b444b00ce97e680137b00f998963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299e3cb391b56e7ff0852dbe4fdcf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5F9BB1-470B-4B35-9951-E401561840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0B5B5E0-9D00-4CAB-91A9-8D8D5B0DF3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B5CBE2-63B4-44B2-AF88-5776AE26CDA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201908_PPT LM Design</Template>
  <TotalTime>0</TotalTime>
  <Words>657</Words>
  <Application>Microsoft Office PowerPoint</Application>
  <PresentationFormat>Breitbild</PresentationFormat>
  <Paragraphs>309</Paragraphs>
  <Slides>43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43</vt:i4>
      </vt:variant>
    </vt:vector>
  </HeadingPairs>
  <TitlesOfParts>
    <vt:vector size="54" baseType="lpstr">
      <vt:lpstr>Arial</vt:lpstr>
      <vt:lpstr>Calibri</vt:lpstr>
      <vt:lpstr>Garamond</vt:lpstr>
      <vt:lpstr>Noto Sans</vt:lpstr>
      <vt:lpstr>Noto Sans Med</vt:lpstr>
      <vt:lpstr>Symbol</vt:lpstr>
      <vt:lpstr>Verdana</vt:lpstr>
      <vt:lpstr>Wingdings</vt:lpstr>
      <vt:lpstr>1_201908_PPT LM Design</vt:lpstr>
      <vt:lpstr>Schlussfolie</vt:lpstr>
      <vt:lpstr>Inhalt</vt:lpstr>
      <vt:lpstr>Die Produktpalette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Patalahina, Natalia</dc:creator>
  <cp:lastModifiedBy>Christoph_Schmitt</cp:lastModifiedBy>
  <cp:revision>67</cp:revision>
  <dcterms:created xsi:type="dcterms:W3CDTF">2019-08-22T14:19:56Z</dcterms:created>
  <dcterms:modified xsi:type="dcterms:W3CDTF">2021-09-30T09:23:19Z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0x01010064DC70869BFFCB4A87EF706B9C9D2432</vt:lpwstr>
  </property>
</Properties>
</file>